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8" r:id="rId3"/>
    <p:sldId id="260" r:id="rId4"/>
    <p:sldId id="262" r:id="rId5"/>
    <p:sldId id="266" r:id="rId6"/>
    <p:sldId id="268" r:id="rId7"/>
    <p:sldId id="267" r:id="rId8"/>
    <p:sldId id="261" r:id="rId9"/>
    <p:sldId id="270" r:id="rId10"/>
    <p:sldId id="269" r:id="rId11"/>
    <p:sldId id="271" r:id="rId12"/>
    <p:sldId id="272" r:id="rId13"/>
    <p:sldId id="273" r:id="rId14"/>
    <p:sldId id="274" r:id="rId15"/>
    <p:sldId id="259" r:id="rId16"/>
    <p:sldId id="275" r:id="rId17"/>
    <p:sldId id="264" r:id="rId18"/>
    <p:sldId id="257" r:id="rId19"/>
    <p:sldId id="265" r:id="rId20"/>
  </p:sldIdLst>
  <p:sldSz cx="12192000" cy="6858000"/>
  <p:notesSz cx="6858000" cy="9144000"/>
  <p:defaultTextStyle>
    <a:defPPr>
      <a:defRPr lang="hu-H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0808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92" autoAdjust="0"/>
    <p:restoredTop sz="94660"/>
  </p:normalViewPr>
  <p:slideViewPr>
    <p:cSldViewPr snapToGrid="0">
      <p:cViewPr varScale="1">
        <p:scale>
          <a:sx n="90" d="100"/>
          <a:sy n="90" d="100"/>
        </p:scale>
        <p:origin x="44" y="1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5_4">
  <dgm:title val=""/>
  <dgm:desc val=""/>
  <dgm:catLst>
    <dgm:cat type="accent5" pri="11400"/>
  </dgm:catLst>
  <dgm:styleLbl name="node0">
    <dgm:fillClrLst meth="cycle">
      <a:schemeClr val="accent5">
        <a:shade val="60000"/>
      </a:schemeClr>
    </dgm:fillClrLst>
    <dgm:linClrLst meth="repeat">
      <a:schemeClr val="lt1"/>
    </dgm:linClrLst>
    <dgm:effectClrLst/>
    <dgm:txLinClrLst/>
    <dgm:txFillClrLst/>
    <dgm:txEffectClrLst/>
  </dgm:styleLbl>
  <dgm:styleLbl name="node1">
    <dgm:fillClrLst meth="cycle">
      <a:schemeClr val="accent5">
        <a:shade val="50000"/>
      </a:schemeClr>
      <a:schemeClr val="accent5">
        <a:tint val="55000"/>
      </a:schemeClr>
    </dgm:fillClrLst>
    <dgm:linClrLst meth="repeat">
      <a:schemeClr val="lt1"/>
    </dgm:linClrLst>
    <dgm:effectClrLst/>
    <dgm:txLinClrLst/>
    <dgm:txFillClrLst/>
    <dgm:txEffectClrLst/>
  </dgm:styleLbl>
  <dgm:styleLbl name="alignNode1">
    <dgm:fillClrLst meth="cycle">
      <a:schemeClr val="accent5">
        <a:shade val="50000"/>
      </a:schemeClr>
      <a:schemeClr val="accent5">
        <a:tint val="55000"/>
      </a:schemeClr>
    </dgm:fillClrLst>
    <dgm:linClrLst meth="cycle">
      <a:schemeClr val="accent5">
        <a:shade val="50000"/>
      </a:schemeClr>
      <a:schemeClr val="accent5">
        <a:tint val="55000"/>
      </a:schemeClr>
    </dgm:linClrLst>
    <dgm:effectClrLst/>
    <dgm:txLinClrLst/>
    <dgm:txFillClrLst/>
    <dgm:txEffectClrLst/>
  </dgm:styleLbl>
  <dgm:styleLbl name="lnNode1">
    <dgm:fillClrLst meth="cycle">
      <a:schemeClr val="accent5">
        <a:shade val="50000"/>
      </a:schemeClr>
      <a:schemeClr val="accent5">
        <a:tint val="55000"/>
      </a:schemeClr>
    </dgm:fillClrLst>
    <dgm:linClrLst meth="repeat">
      <a:schemeClr val="lt1"/>
    </dgm:linClrLst>
    <dgm:effectClrLst/>
    <dgm:txLinClrLst/>
    <dgm:txFillClrLst/>
    <dgm:txEffectClrLst/>
  </dgm:styleLbl>
  <dgm:styleLbl name="vennNode1">
    <dgm:fillClrLst meth="cycle">
      <a:schemeClr val="accent5">
        <a:shade val="80000"/>
        <a:alpha val="50000"/>
      </a:schemeClr>
      <a:schemeClr val="accent5">
        <a:tint val="50000"/>
        <a:alpha val="50000"/>
      </a:schemeClr>
    </dgm:fillClrLst>
    <dgm:linClrLst meth="repeat">
      <a:schemeClr val="lt1"/>
    </dgm:linClrLst>
    <dgm:effectClrLst/>
    <dgm:txLinClrLst/>
    <dgm:txFillClrLst/>
    <dgm:txEffectClrLst/>
  </dgm:styleLbl>
  <dgm:styleLbl name="node2">
    <dgm:fillClrLst>
      <a:schemeClr val="accent5">
        <a:shade val="80000"/>
      </a:schemeClr>
    </dgm:fillClrLst>
    <dgm:linClrLst meth="repeat">
      <a:schemeClr val="lt1"/>
    </dgm:linClrLst>
    <dgm:effectClrLst/>
    <dgm:txLinClrLst/>
    <dgm:txFillClrLst/>
    <dgm:txEffectClrLst/>
  </dgm:styleLbl>
  <dgm:styleLbl name="node3">
    <dgm:fillClrLst>
      <a:schemeClr val="accent5">
        <a:tint val="99000"/>
      </a:schemeClr>
    </dgm:fillClrLst>
    <dgm:linClrLst meth="repeat">
      <a:schemeClr val="lt1"/>
    </dgm:linClrLst>
    <dgm:effectClrLst/>
    <dgm:txLinClrLst/>
    <dgm:txFillClrLst/>
    <dgm:txEffectClrLst/>
  </dgm:styleLbl>
  <dgm:styleLbl name="node4">
    <dgm:fillClrLst>
      <a:schemeClr val="accent5">
        <a:tint val="70000"/>
      </a:schemeClr>
    </dgm:fillClrLst>
    <dgm:linClrLst meth="repeat">
      <a:schemeClr val="lt1"/>
    </dgm:linClrLst>
    <dgm:effectClrLst/>
    <dgm:txLinClrLst/>
    <dgm:txFillClrLst/>
    <dgm:txEffectClrLst/>
  </dgm:styleLbl>
  <dgm:styleLbl name="fg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f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b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f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sibTrans1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accent5">
        <a:shade val="80000"/>
      </a:schemeClr>
    </dgm:fillClrLst>
    <dgm:linClrLst meth="repeat">
      <a:schemeClr val="lt1"/>
    </dgm:linClrLst>
    <dgm:effectClrLst/>
    <dgm:txLinClrLst/>
    <dgm:txFillClrLst/>
    <dgm:txEffectClrLst/>
  </dgm:styleLbl>
  <dgm:styleLbl name="asst1">
    <dgm:fillClrLst meth="repeat">
      <a:schemeClr val="accent5">
        <a:shade val="80000"/>
      </a:schemeClr>
    </dgm:fillClrLst>
    <dgm:linClrLst meth="repeat">
      <a:schemeClr val="lt1"/>
    </dgm:linClrLst>
    <dgm:effectClrLst/>
    <dgm:txLinClrLst/>
    <dgm:txFillClrLst/>
    <dgm:txEffectClrLst/>
  </dgm:styleLbl>
  <dgm:styleLbl name="asst2">
    <dgm:fillClrLst>
      <a:schemeClr val="accent5">
        <a:tint val="90000"/>
      </a:schemeClr>
    </dgm:fillClrLst>
    <dgm:linClrLst meth="repeat">
      <a:schemeClr val="lt1"/>
    </dgm:linClrLst>
    <dgm:effectClrLst/>
    <dgm:txLinClrLst/>
    <dgm:txFillClrLst/>
    <dgm:txEffectClrLst/>
  </dgm:styleLbl>
  <dgm:styleLbl name="asst3">
    <dgm:fillClrLst>
      <a:schemeClr val="accent5">
        <a:tint val="70000"/>
      </a:schemeClr>
    </dgm:fillClrLst>
    <dgm:linClrLst meth="repeat">
      <a:schemeClr val="lt1"/>
    </dgm:linClrLst>
    <dgm:effectClrLst/>
    <dgm:txLinClrLst/>
    <dgm:txFillClrLst/>
    <dgm:txEffectClrLst/>
  </dgm:styleLbl>
  <dgm:styleLbl name="asst4">
    <dgm:fillClrLst>
      <a:schemeClr val="accent5">
        <a:tint val="50000"/>
      </a:schemeClr>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shade val="80000"/>
      </a:schemeClr>
    </dgm:linClrLst>
    <dgm:effectClrLst/>
    <dgm:txLinClrLst/>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dk1"/>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0000"/>
      </a:schemeClr>
    </dgm:fillClrLst>
    <dgm:linClrLst meth="repeat">
      <a:schemeClr val="accent5">
        <a:tint val="90000"/>
      </a:schemeClr>
    </dgm:linClrLst>
    <dgm:effectClrLst/>
    <dgm:txLinClrLst/>
    <dgm:txFillClrLst meth="repeat">
      <a:schemeClr val="tx1"/>
    </dgm:txFillClrLst>
    <dgm:txEffectClrLst/>
  </dgm:styleLbl>
  <dgm:styleLbl name="parChTrans1D3">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5">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55000"/>
      </a:schemeClr>
    </dgm:fillClrLst>
    <dgm:linClrLst meth="repeat">
      <a:schemeClr val="accent5">
        <a:alpha val="90000"/>
        <a:tint val="55000"/>
      </a:schemeClr>
    </dgm:linClrLst>
    <dgm:effectClrLst/>
    <dgm:txLinClrLst/>
    <dgm:txFillClrLst meth="repeat">
      <a:schemeClr val="dk1"/>
    </dgm:txFillClrLst>
    <dgm:txEffectClrLst/>
  </dgm:styleLbl>
  <dgm:styleLbl name="alignAccFollowNode1">
    <dgm:fillClrLst meth="repeat">
      <a:schemeClr val="accent5">
        <a:alpha val="90000"/>
        <a:tint val="55000"/>
      </a:schemeClr>
    </dgm:fillClrLst>
    <dgm:linClrLst meth="repeat">
      <a:schemeClr val="accent5">
        <a:alpha val="90000"/>
        <a:tint val="55000"/>
      </a:schemeClr>
    </dgm:linClrLst>
    <dgm:effectClrLst/>
    <dgm:txLinClrLst/>
    <dgm:txFillClrLst meth="repeat">
      <a:schemeClr val="dk1"/>
    </dgm:txFillClrLst>
    <dgm:txEffectClrLst/>
  </dgm:styleLbl>
  <dgm:styleLbl name="bgAccFollowNode1">
    <dgm:fillClrLst meth="repeat">
      <a:schemeClr val="accent5">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50000"/>
      </a:schemeClr>
    </dgm:linClrLst>
    <dgm:effectClrLst/>
    <dgm:txLinClrLst/>
    <dgm:txFillClrLst meth="repeat">
      <a:schemeClr val="dk1"/>
    </dgm:txFillClrLst>
    <dgm:txEffectClrLst/>
  </dgm:styleLbl>
  <dgm:styleLbl name="bgShp">
    <dgm:fillClrLst meth="repeat">
      <a:schemeClr val="accent5">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55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DEED653-7C01-4E2D-9DAE-B8B8C65C12A9}" type="doc">
      <dgm:prSet loTypeId="urn:microsoft.com/office/officeart/2005/8/layout/hProcess9" loCatId="process" qsTypeId="urn:microsoft.com/office/officeart/2005/8/quickstyle/simple3" qsCatId="simple" csTypeId="urn:microsoft.com/office/officeart/2005/8/colors/accent5_4" csCatId="accent5" phldr="1"/>
      <dgm:spPr/>
      <dgm:t>
        <a:bodyPr/>
        <a:lstStyle/>
        <a:p>
          <a:endParaRPr lang="en-US"/>
        </a:p>
      </dgm:t>
    </dgm:pt>
    <dgm:pt modelId="{E2F14975-B7FD-431F-BFE5-0D9E4A6C80B1}">
      <dgm:prSet phldrT="[Text]"/>
      <dgm:spPr/>
      <dgm:t>
        <a:bodyPr/>
        <a:lstStyle/>
        <a:p>
          <a:r>
            <a:rPr lang="en-US" dirty="0"/>
            <a:t>Who is a Data Scientist?</a:t>
          </a:r>
        </a:p>
      </dgm:t>
    </dgm:pt>
    <dgm:pt modelId="{1D33C862-EE2B-41BB-A636-4B73E1633944}" type="parTrans" cxnId="{A21E83F6-F193-4E5A-B8A8-73D1A688AF47}">
      <dgm:prSet/>
      <dgm:spPr/>
      <dgm:t>
        <a:bodyPr/>
        <a:lstStyle/>
        <a:p>
          <a:endParaRPr lang="en-US"/>
        </a:p>
      </dgm:t>
    </dgm:pt>
    <dgm:pt modelId="{4485E5CF-25AB-4959-9341-D23617147BE2}" type="sibTrans" cxnId="{A21E83F6-F193-4E5A-B8A8-73D1A688AF47}">
      <dgm:prSet/>
      <dgm:spPr/>
      <dgm:t>
        <a:bodyPr/>
        <a:lstStyle/>
        <a:p>
          <a:endParaRPr lang="en-US"/>
        </a:p>
      </dgm:t>
    </dgm:pt>
    <dgm:pt modelId="{118EB80D-8A89-4C83-8955-E3124336037A}">
      <dgm:prSet phldrT="[Text]"/>
      <dgm:spPr/>
      <dgm:t>
        <a:bodyPr/>
        <a:lstStyle/>
        <a:p>
          <a:r>
            <a:rPr lang="en-US" dirty="0"/>
            <a:t>What are the applications of Data Science?</a:t>
          </a:r>
        </a:p>
      </dgm:t>
    </dgm:pt>
    <dgm:pt modelId="{88F3D867-7F64-4D89-87BE-2F0FEDD12A46}" type="parTrans" cxnId="{28684D95-E965-4AC4-B9E8-21E48ED84345}">
      <dgm:prSet/>
      <dgm:spPr/>
      <dgm:t>
        <a:bodyPr/>
        <a:lstStyle/>
        <a:p>
          <a:endParaRPr lang="en-US"/>
        </a:p>
      </dgm:t>
    </dgm:pt>
    <dgm:pt modelId="{4D93B4E8-A663-4855-AD39-062FD1A0C069}" type="sibTrans" cxnId="{28684D95-E965-4AC4-B9E8-21E48ED84345}">
      <dgm:prSet/>
      <dgm:spPr/>
      <dgm:t>
        <a:bodyPr/>
        <a:lstStyle/>
        <a:p>
          <a:endParaRPr lang="en-US"/>
        </a:p>
      </dgm:t>
    </dgm:pt>
    <dgm:pt modelId="{24D7F6B5-0529-4B86-B135-CDF78E160137}">
      <dgm:prSet/>
      <dgm:spPr/>
      <dgm:t>
        <a:bodyPr/>
        <a:lstStyle/>
        <a:p>
          <a:r>
            <a:rPr lang="en-US" dirty="0"/>
            <a:t>What have Data Scientists achieved?</a:t>
          </a:r>
        </a:p>
      </dgm:t>
    </dgm:pt>
    <dgm:pt modelId="{F428CA36-9300-47F0-A3BE-CBB522C769B5}" type="parTrans" cxnId="{07A29526-0150-4907-B9EA-198100BB94B3}">
      <dgm:prSet/>
      <dgm:spPr/>
      <dgm:t>
        <a:bodyPr/>
        <a:lstStyle/>
        <a:p>
          <a:endParaRPr lang="en-US"/>
        </a:p>
      </dgm:t>
    </dgm:pt>
    <dgm:pt modelId="{77738CCD-75DB-4604-85C1-CA3ACFF5124B}" type="sibTrans" cxnId="{07A29526-0150-4907-B9EA-198100BB94B3}">
      <dgm:prSet/>
      <dgm:spPr/>
      <dgm:t>
        <a:bodyPr/>
        <a:lstStyle/>
        <a:p>
          <a:endParaRPr lang="en-US"/>
        </a:p>
      </dgm:t>
    </dgm:pt>
    <dgm:pt modelId="{3F18AF3E-382A-4161-BF79-A65E29A6A8AA}">
      <dgm:prSet phldrT="[Text]"/>
      <dgm:spPr/>
      <dgm:t>
        <a:bodyPr/>
        <a:lstStyle/>
        <a:p>
          <a:r>
            <a:rPr lang="en-US" dirty="0"/>
            <a:t>Definition of Terms</a:t>
          </a:r>
        </a:p>
      </dgm:t>
    </dgm:pt>
    <dgm:pt modelId="{CF897745-AE06-452A-A2C2-C423544CCD8E}" type="parTrans" cxnId="{42F19CC0-A717-4100-AF32-06F27BA90B6F}">
      <dgm:prSet/>
      <dgm:spPr/>
      <dgm:t>
        <a:bodyPr/>
        <a:lstStyle/>
        <a:p>
          <a:endParaRPr lang="en-US"/>
        </a:p>
      </dgm:t>
    </dgm:pt>
    <dgm:pt modelId="{27CDB58F-E14F-4237-9B1F-89C8CA9371F6}" type="sibTrans" cxnId="{42F19CC0-A717-4100-AF32-06F27BA90B6F}">
      <dgm:prSet/>
      <dgm:spPr/>
      <dgm:t>
        <a:bodyPr/>
        <a:lstStyle/>
        <a:p>
          <a:endParaRPr lang="en-US"/>
        </a:p>
      </dgm:t>
    </dgm:pt>
    <dgm:pt modelId="{F47EF9AC-3CA6-42C3-88D7-0249B55B3E81}">
      <dgm:prSet phldrT="[Text]"/>
      <dgm:spPr/>
      <dgm:t>
        <a:bodyPr/>
        <a:lstStyle/>
        <a:p>
          <a:r>
            <a:rPr lang="en-US" dirty="0"/>
            <a:t>Why do we need Data Scientists?</a:t>
          </a:r>
        </a:p>
      </dgm:t>
    </dgm:pt>
    <dgm:pt modelId="{5F7C33D5-FEE2-4190-B462-F1E2B6960D6A}" type="parTrans" cxnId="{969B3EC7-9AAB-49CD-BF47-C25D810ED92E}">
      <dgm:prSet/>
      <dgm:spPr/>
      <dgm:t>
        <a:bodyPr/>
        <a:lstStyle/>
        <a:p>
          <a:endParaRPr lang="en-US"/>
        </a:p>
      </dgm:t>
    </dgm:pt>
    <dgm:pt modelId="{58ABE4F1-E193-4D5B-99EC-EDD912C938A7}" type="sibTrans" cxnId="{969B3EC7-9AAB-49CD-BF47-C25D810ED92E}">
      <dgm:prSet/>
      <dgm:spPr/>
      <dgm:t>
        <a:bodyPr/>
        <a:lstStyle/>
        <a:p>
          <a:endParaRPr lang="en-US"/>
        </a:p>
      </dgm:t>
    </dgm:pt>
    <dgm:pt modelId="{D5903E10-070F-46C3-96E1-A01F8E90092E}">
      <dgm:prSet/>
      <dgm:spPr/>
      <dgm:t>
        <a:bodyPr/>
        <a:lstStyle/>
        <a:p>
          <a:r>
            <a:rPr lang="en-US" dirty="0"/>
            <a:t>How to be a Data Scientist?</a:t>
          </a:r>
        </a:p>
      </dgm:t>
    </dgm:pt>
    <dgm:pt modelId="{D574E2A1-C3A6-4F35-8B8F-2660CF05AF60}" type="parTrans" cxnId="{3E3075E2-4D72-4ED2-8BE6-5CF52E17C714}">
      <dgm:prSet/>
      <dgm:spPr/>
      <dgm:t>
        <a:bodyPr/>
        <a:lstStyle/>
        <a:p>
          <a:endParaRPr lang="en-US"/>
        </a:p>
      </dgm:t>
    </dgm:pt>
    <dgm:pt modelId="{590EE71F-FCCD-4A63-94BF-F6572217DC97}" type="sibTrans" cxnId="{3E3075E2-4D72-4ED2-8BE6-5CF52E17C714}">
      <dgm:prSet/>
      <dgm:spPr/>
      <dgm:t>
        <a:bodyPr/>
        <a:lstStyle/>
        <a:p>
          <a:endParaRPr lang="en-US"/>
        </a:p>
      </dgm:t>
    </dgm:pt>
    <dgm:pt modelId="{57210405-6482-44F1-9278-F699DE0A714F}" type="pres">
      <dgm:prSet presAssocID="{6DEED653-7C01-4E2D-9DAE-B8B8C65C12A9}" presName="CompostProcess" presStyleCnt="0">
        <dgm:presLayoutVars>
          <dgm:dir/>
          <dgm:resizeHandles val="exact"/>
        </dgm:presLayoutVars>
      </dgm:prSet>
      <dgm:spPr/>
    </dgm:pt>
    <dgm:pt modelId="{78CEFFD2-0E63-4115-B490-3585F9D67FF9}" type="pres">
      <dgm:prSet presAssocID="{6DEED653-7C01-4E2D-9DAE-B8B8C65C12A9}" presName="arrow" presStyleLbl="bgShp" presStyleIdx="0" presStyleCnt="1"/>
      <dgm:spPr/>
    </dgm:pt>
    <dgm:pt modelId="{787A2BBA-DABB-46D5-AF74-83CEB667FE88}" type="pres">
      <dgm:prSet presAssocID="{6DEED653-7C01-4E2D-9DAE-B8B8C65C12A9}" presName="linearProcess" presStyleCnt="0"/>
      <dgm:spPr/>
    </dgm:pt>
    <dgm:pt modelId="{1E1DF20D-324E-4E49-B63D-336810537A2E}" type="pres">
      <dgm:prSet presAssocID="{3F18AF3E-382A-4161-BF79-A65E29A6A8AA}" presName="textNode" presStyleLbl="node1" presStyleIdx="0" presStyleCnt="6">
        <dgm:presLayoutVars>
          <dgm:bulletEnabled val="1"/>
        </dgm:presLayoutVars>
      </dgm:prSet>
      <dgm:spPr/>
    </dgm:pt>
    <dgm:pt modelId="{597EF7F1-28D3-43AD-98DB-3B113EE26BB0}" type="pres">
      <dgm:prSet presAssocID="{27CDB58F-E14F-4237-9B1F-89C8CA9371F6}" presName="sibTrans" presStyleCnt="0"/>
      <dgm:spPr/>
    </dgm:pt>
    <dgm:pt modelId="{DA0B9AA6-1E7C-4448-BC64-F9F6AF2F8C02}" type="pres">
      <dgm:prSet presAssocID="{F47EF9AC-3CA6-42C3-88D7-0249B55B3E81}" presName="textNode" presStyleLbl="node1" presStyleIdx="1" presStyleCnt="6">
        <dgm:presLayoutVars>
          <dgm:bulletEnabled val="1"/>
        </dgm:presLayoutVars>
      </dgm:prSet>
      <dgm:spPr/>
    </dgm:pt>
    <dgm:pt modelId="{27772D07-4F13-4FB9-A073-7E96CA34E457}" type="pres">
      <dgm:prSet presAssocID="{58ABE4F1-E193-4D5B-99EC-EDD912C938A7}" presName="sibTrans" presStyleCnt="0"/>
      <dgm:spPr/>
    </dgm:pt>
    <dgm:pt modelId="{E7F9F5F7-C096-425C-9FD3-5824D40FEC86}" type="pres">
      <dgm:prSet presAssocID="{E2F14975-B7FD-431F-BFE5-0D9E4A6C80B1}" presName="textNode" presStyleLbl="node1" presStyleIdx="2" presStyleCnt="6">
        <dgm:presLayoutVars>
          <dgm:bulletEnabled val="1"/>
        </dgm:presLayoutVars>
      </dgm:prSet>
      <dgm:spPr/>
    </dgm:pt>
    <dgm:pt modelId="{8F5D6E59-D669-4484-9384-44C6476E9BCE}" type="pres">
      <dgm:prSet presAssocID="{4485E5CF-25AB-4959-9341-D23617147BE2}" presName="sibTrans" presStyleCnt="0"/>
      <dgm:spPr/>
    </dgm:pt>
    <dgm:pt modelId="{D6CCFB05-C70D-4331-8BBF-0E2832073E2E}" type="pres">
      <dgm:prSet presAssocID="{118EB80D-8A89-4C83-8955-E3124336037A}" presName="textNode" presStyleLbl="node1" presStyleIdx="3" presStyleCnt="6">
        <dgm:presLayoutVars>
          <dgm:bulletEnabled val="1"/>
        </dgm:presLayoutVars>
      </dgm:prSet>
      <dgm:spPr/>
    </dgm:pt>
    <dgm:pt modelId="{B2B13DC2-D8E6-4B69-A4DB-4F93D4C3EE38}" type="pres">
      <dgm:prSet presAssocID="{4D93B4E8-A663-4855-AD39-062FD1A0C069}" presName="sibTrans" presStyleCnt="0"/>
      <dgm:spPr/>
    </dgm:pt>
    <dgm:pt modelId="{D7D477AB-4C11-480C-83F1-316012146D7B}" type="pres">
      <dgm:prSet presAssocID="{24D7F6B5-0529-4B86-B135-CDF78E160137}" presName="textNode" presStyleLbl="node1" presStyleIdx="4" presStyleCnt="6">
        <dgm:presLayoutVars>
          <dgm:bulletEnabled val="1"/>
        </dgm:presLayoutVars>
      </dgm:prSet>
      <dgm:spPr/>
    </dgm:pt>
    <dgm:pt modelId="{D4064FD5-F8E7-43C7-809B-75092D8BF8D0}" type="pres">
      <dgm:prSet presAssocID="{77738CCD-75DB-4604-85C1-CA3ACFF5124B}" presName="sibTrans" presStyleCnt="0"/>
      <dgm:spPr/>
    </dgm:pt>
    <dgm:pt modelId="{B05F5733-C69B-4E33-B68F-520380381E00}" type="pres">
      <dgm:prSet presAssocID="{D5903E10-070F-46C3-96E1-A01F8E90092E}" presName="textNode" presStyleLbl="node1" presStyleIdx="5" presStyleCnt="6">
        <dgm:presLayoutVars>
          <dgm:bulletEnabled val="1"/>
        </dgm:presLayoutVars>
      </dgm:prSet>
      <dgm:spPr/>
    </dgm:pt>
  </dgm:ptLst>
  <dgm:cxnLst>
    <dgm:cxn modelId="{07A29526-0150-4907-B9EA-198100BB94B3}" srcId="{6DEED653-7C01-4E2D-9DAE-B8B8C65C12A9}" destId="{24D7F6B5-0529-4B86-B135-CDF78E160137}" srcOrd="4" destOrd="0" parTransId="{F428CA36-9300-47F0-A3BE-CBB522C769B5}" sibTransId="{77738CCD-75DB-4604-85C1-CA3ACFF5124B}"/>
    <dgm:cxn modelId="{F9E1B32F-2C8A-4A28-B4EB-3208E7AC8A73}" type="presOf" srcId="{E2F14975-B7FD-431F-BFE5-0D9E4A6C80B1}" destId="{E7F9F5F7-C096-425C-9FD3-5824D40FEC86}" srcOrd="0" destOrd="0" presId="urn:microsoft.com/office/officeart/2005/8/layout/hProcess9"/>
    <dgm:cxn modelId="{89C45762-3D10-4F66-82C8-F21BB5C4A411}" type="presOf" srcId="{24D7F6B5-0529-4B86-B135-CDF78E160137}" destId="{D7D477AB-4C11-480C-83F1-316012146D7B}" srcOrd="0" destOrd="0" presId="urn:microsoft.com/office/officeart/2005/8/layout/hProcess9"/>
    <dgm:cxn modelId="{51FCE94A-6E9E-424A-A54E-01EEF737CA92}" type="presOf" srcId="{6DEED653-7C01-4E2D-9DAE-B8B8C65C12A9}" destId="{57210405-6482-44F1-9278-F699DE0A714F}" srcOrd="0" destOrd="0" presId="urn:microsoft.com/office/officeart/2005/8/layout/hProcess9"/>
    <dgm:cxn modelId="{0801E36E-1AB4-4321-8BA4-9D0FF41B733C}" type="presOf" srcId="{D5903E10-070F-46C3-96E1-A01F8E90092E}" destId="{B05F5733-C69B-4E33-B68F-520380381E00}" srcOrd="0" destOrd="0" presId="urn:microsoft.com/office/officeart/2005/8/layout/hProcess9"/>
    <dgm:cxn modelId="{A46B8079-AB9A-4B40-9E16-3DE5352E6FDF}" type="presOf" srcId="{F47EF9AC-3CA6-42C3-88D7-0249B55B3E81}" destId="{DA0B9AA6-1E7C-4448-BC64-F9F6AF2F8C02}" srcOrd="0" destOrd="0" presId="urn:microsoft.com/office/officeart/2005/8/layout/hProcess9"/>
    <dgm:cxn modelId="{28684D95-E965-4AC4-B9E8-21E48ED84345}" srcId="{6DEED653-7C01-4E2D-9DAE-B8B8C65C12A9}" destId="{118EB80D-8A89-4C83-8955-E3124336037A}" srcOrd="3" destOrd="0" parTransId="{88F3D867-7F64-4D89-87BE-2F0FEDD12A46}" sibTransId="{4D93B4E8-A663-4855-AD39-062FD1A0C069}"/>
    <dgm:cxn modelId="{8947DE9C-2C07-41BD-9943-6ABE7D54DD23}" type="presOf" srcId="{3F18AF3E-382A-4161-BF79-A65E29A6A8AA}" destId="{1E1DF20D-324E-4E49-B63D-336810537A2E}" srcOrd="0" destOrd="0" presId="urn:microsoft.com/office/officeart/2005/8/layout/hProcess9"/>
    <dgm:cxn modelId="{42F19CC0-A717-4100-AF32-06F27BA90B6F}" srcId="{6DEED653-7C01-4E2D-9DAE-B8B8C65C12A9}" destId="{3F18AF3E-382A-4161-BF79-A65E29A6A8AA}" srcOrd="0" destOrd="0" parTransId="{CF897745-AE06-452A-A2C2-C423544CCD8E}" sibTransId="{27CDB58F-E14F-4237-9B1F-89C8CA9371F6}"/>
    <dgm:cxn modelId="{969B3EC7-9AAB-49CD-BF47-C25D810ED92E}" srcId="{6DEED653-7C01-4E2D-9DAE-B8B8C65C12A9}" destId="{F47EF9AC-3CA6-42C3-88D7-0249B55B3E81}" srcOrd="1" destOrd="0" parTransId="{5F7C33D5-FEE2-4190-B462-F1E2B6960D6A}" sibTransId="{58ABE4F1-E193-4D5B-99EC-EDD912C938A7}"/>
    <dgm:cxn modelId="{3E3075E2-4D72-4ED2-8BE6-5CF52E17C714}" srcId="{6DEED653-7C01-4E2D-9DAE-B8B8C65C12A9}" destId="{D5903E10-070F-46C3-96E1-A01F8E90092E}" srcOrd="5" destOrd="0" parTransId="{D574E2A1-C3A6-4F35-8B8F-2660CF05AF60}" sibTransId="{590EE71F-FCCD-4A63-94BF-F6572217DC97}"/>
    <dgm:cxn modelId="{A21E83F6-F193-4E5A-B8A8-73D1A688AF47}" srcId="{6DEED653-7C01-4E2D-9DAE-B8B8C65C12A9}" destId="{E2F14975-B7FD-431F-BFE5-0D9E4A6C80B1}" srcOrd="2" destOrd="0" parTransId="{1D33C862-EE2B-41BB-A636-4B73E1633944}" sibTransId="{4485E5CF-25AB-4959-9341-D23617147BE2}"/>
    <dgm:cxn modelId="{126CA8FC-11F0-4F37-893E-9CEEE33D4102}" type="presOf" srcId="{118EB80D-8A89-4C83-8955-E3124336037A}" destId="{D6CCFB05-C70D-4331-8BBF-0E2832073E2E}" srcOrd="0" destOrd="0" presId="urn:microsoft.com/office/officeart/2005/8/layout/hProcess9"/>
    <dgm:cxn modelId="{40187465-D9B6-4539-95B8-74DC2C3639DC}" type="presParOf" srcId="{57210405-6482-44F1-9278-F699DE0A714F}" destId="{78CEFFD2-0E63-4115-B490-3585F9D67FF9}" srcOrd="0" destOrd="0" presId="urn:microsoft.com/office/officeart/2005/8/layout/hProcess9"/>
    <dgm:cxn modelId="{83E074B7-95E7-4C75-A2FA-08ED4803BA88}" type="presParOf" srcId="{57210405-6482-44F1-9278-F699DE0A714F}" destId="{787A2BBA-DABB-46D5-AF74-83CEB667FE88}" srcOrd="1" destOrd="0" presId="urn:microsoft.com/office/officeart/2005/8/layout/hProcess9"/>
    <dgm:cxn modelId="{D833894C-4842-458F-81A4-D57DC8A56517}" type="presParOf" srcId="{787A2BBA-DABB-46D5-AF74-83CEB667FE88}" destId="{1E1DF20D-324E-4E49-B63D-336810537A2E}" srcOrd="0" destOrd="0" presId="urn:microsoft.com/office/officeart/2005/8/layout/hProcess9"/>
    <dgm:cxn modelId="{047EBFB2-2657-46F8-AC03-7AD74579E561}" type="presParOf" srcId="{787A2BBA-DABB-46D5-AF74-83CEB667FE88}" destId="{597EF7F1-28D3-43AD-98DB-3B113EE26BB0}" srcOrd="1" destOrd="0" presId="urn:microsoft.com/office/officeart/2005/8/layout/hProcess9"/>
    <dgm:cxn modelId="{A505BEA2-1BAC-41C3-BC23-4C3FB243D88C}" type="presParOf" srcId="{787A2BBA-DABB-46D5-AF74-83CEB667FE88}" destId="{DA0B9AA6-1E7C-4448-BC64-F9F6AF2F8C02}" srcOrd="2" destOrd="0" presId="urn:microsoft.com/office/officeart/2005/8/layout/hProcess9"/>
    <dgm:cxn modelId="{42C5263A-66A6-4871-8FEC-F489750F910E}" type="presParOf" srcId="{787A2BBA-DABB-46D5-AF74-83CEB667FE88}" destId="{27772D07-4F13-4FB9-A073-7E96CA34E457}" srcOrd="3" destOrd="0" presId="urn:microsoft.com/office/officeart/2005/8/layout/hProcess9"/>
    <dgm:cxn modelId="{3B579658-B07B-411B-92F1-E4FE9E45CDEB}" type="presParOf" srcId="{787A2BBA-DABB-46D5-AF74-83CEB667FE88}" destId="{E7F9F5F7-C096-425C-9FD3-5824D40FEC86}" srcOrd="4" destOrd="0" presId="urn:microsoft.com/office/officeart/2005/8/layout/hProcess9"/>
    <dgm:cxn modelId="{D4126FD6-8C90-453E-9A4D-85E4B9D271C1}" type="presParOf" srcId="{787A2BBA-DABB-46D5-AF74-83CEB667FE88}" destId="{8F5D6E59-D669-4484-9384-44C6476E9BCE}" srcOrd="5" destOrd="0" presId="urn:microsoft.com/office/officeart/2005/8/layout/hProcess9"/>
    <dgm:cxn modelId="{EE2A377B-62FF-4481-8B9C-4C9C7FD6359E}" type="presParOf" srcId="{787A2BBA-DABB-46D5-AF74-83CEB667FE88}" destId="{D6CCFB05-C70D-4331-8BBF-0E2832073E2E}" srcOrd="6" destOrd="0" presId="urn:microsoft.com/office/officeart/2005/8/layout/hProcess9"/>
    <dgm:cxn modelId="{50D0005F-DC97-4964-A1BB-92A5A1CC12FA}" type="presParOf" srcId="{787A2BBA-DABB-46D5-AF74-83CEB667FE88}" destId="{B2B13DC2-D8E6-4B69-A4DB-4F93D4C3EE38}" srcOrd="7" destOrd="0" presId="urn:microsoft.com/office/officeart/2005/8/layout/hProcess9"/>
    <dgm:cxn modelId="{E5EF6ADB-D0B1-4F9B-9F83-B6252CB39711}" type="presParOf" srcId="{787A2BBA-DABB-46D5-AF74-83CEB667FE88}" destId="{D7D477AB-4C11-480C-83F1-316012146D7B}" srcOrd="8" destOrd="0" presId="urn:microsoft.com/office/officeart/2005/8/layout/hProcess9"/>
    <dgm:cxn modelId="{6404E918-6AD2-48A2-9968-24104FF70393}" type="presParOf" srcId="{787A2BBA-DABB-46D5-AF74-83CEB667FE88}" destId="{D4064FD5-F8E7-43C7-809B-75092D8BF8D0}" srcOrd="9" destOrd="0" presId="urn:microsoft.com/office/officeart/2005/8/layout/hProcess9"/>
    <dgm:cxn modelId="{09F2E03D-7B85-474A-AF85-333401994DF9}" type="presParOf" srcId="{787A2BBA-DABB-46D5-AF74-83CEB667FE88}" destId="{B05F5733-C69B-4E33-B68F-520380381E00}" srcOrd="10"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BC8CD40-B375-4AB6-ABCF-0D4A42CFCA0B}"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3B6F0A27-5DE6-4FC0-B2CE-AA870A6D0ECA}">
      <dgm:prSet phldrT="[Text]" custT="1">
        <dgm:style>
          <a:lnRef idx="0">
            <a:scrgbClr r="0" g="0" b="0"/>
          </a:lnRef>
          <a:fillRef idx="0">
            <a:scrgbClr r="0" g="0" b="0"/>
          </a:fillRef>
          <a:effectRef idx="0">
            <a:scrgbClr r="0" g="0" b="0"/>
          </a:effectRef>
          <a:fontRef idx="minor">
            <a:schemeClr val="dk1"/>
          </a:fontRef>
        </dgm:style>
      </dgm:prSet>
      <dgm:spPr>
        <a:noFill/>
        <a:ln w="9525" cap="flat" cmpd="sng" algn="ctr">
          <a:noFill/>
          <a:prstDash val="solid"/>
          <a:round/>
          <a:headEnd type="none" w="med" len="med"/>
          <a:tailEnd type="none" w="med" len="med"/>
        </a:ln>
      </dgm:spPr>
      <dgm:t>
        <a:bodyPr/>
        <a:lstStyle/>
        <a:p>
          <a:r>
            <a:rPr lang="en-US" sz="6000" b="1" dirty="0"/>
            <a:t>Data Science</a:t>
          </a:r>
        </a:p>
      </dgm:t>
    </dgm:pt>
    <dgm:pt modelId="{84414894-27AB-4ACE-8635-5053943A2401}" type="parTrans" cxnId="{8841704A-CCBC-40E0-88E9-754D41E9326F}">
      <dgm:prSet/>
      <dgm:spPr/>
      <dgm:t>
        <a:bodyPr/>
        <a:lstStyle/>
        <a:p>
          <a:endParaRPr lang="en-US" sz="2400" b="1"/>
        </a:p>
      </dgm:t>
    </dgm:pt>
    <dgm:pt modelId="{D7E343A3-4578-49CB-8925-3D615F80C63B}" type="sibTrans" cxnId="{8841704A-CCBC-40E0-88E9-754D41E9326F}">
      <dgm:prSet/>
      <dgm:spPr/>
      <dgm:t>
        <a:bodyPr/>
        <a:lstStyle/>
        <a:p>
          <a:endParaRPr lang="en-US" sz="2400" b="1"/>
        </a:p>
      </dgm:t>
    </dgm:pt>
    <dgm:pt modelId="{5770885F-1FEF-4064-B047-94854AE90AB0}">
      <dgm:prSet phldrT="[Text]" custT="1">
        <dgm:style>
          <a:lnRef idx="0">
            <a:scrgbClr r="0" g="0" b="0"/>
          </a:lnRef>
          <a:fillRef idx="0">
            <a:scrgbClr r="0" g="0" b="0"/>
          </a:fillRef>
          <a:effectRef idx="0">
            <a:scrgbClr r="0" g="0" b="0"/>
          </a:effectRef>
          <a:fontRef idx="minor">
            <a:schemeClr val="dk1"/>
          </a:fontRef>
        </dgm:style>
      </dgm:prSet>
      <dgm:spPr>
        <a:noFill/>
        <a:ln w="9525" cap="flat" cmpd="sng" algn="ctr">
          <a:noFill/>
          <a:prstDash val="solid"/>
          <a:round/>
          <a:headEnd type="none" w="med" len="med"/>
          <a:tailEnd type="none" w="med" len="med"/>
        </a:ln>
      </dgm:spPr>
      <dgm:t>
        <a:bodyPr/>
        <a:lstStyle/>
        <a:p>
          <a:r>
            <a:rPr lang="en-US" sz="6000" b="1" dirty="0"/>
            <a:t>Artificial Intelligence</a:t>
          </a:r>
        </a:p>
      </dgm:t>
    </dgm:pt>
    <dgm:pt modelId="{8F83D509-F2BA-4E8F-901D-7874E93189F0}" type="parTrans" cxnId="{BFAF7A75-C5D4-45AC-80DF-350EBA616BEC}">
      <dgm:prSet/>
      <dgm:spPr/>
      <dgm:t>
        <a:bodyPr/>
        <a:lstStyle/>
        <a:p>
          <a:endParaRPr lang="en-US" sz="2400" b="1"/>
        </a:p>
      </dgm:t>
    </dgm:pt>
    <dgm:pt modelId="{CAECAE91-2954-4D92-9C59-15156242FA0A}" type="sibTrans" cxnId="{BFAF7A75-C5D4-45AC-80DF-350EBA616BEC}">
      <dgm:prSet/>
      <dgm:spPr/>
      <dgm:t>
        <a:bodyPr/>
        <a:lstStyle/>
        <a:p>
          <a:endParaRPr lang="en-US" sz="2400" b="1"/>
        </a:p>
      </dgm:t>
    </dgm:pt>
    <dgm:pt modelId="{0A2F8F60-43D7-4A26-885C-5D13ADF547FD}">
      <dgm:prSet phldrT="[Text]" custT="1">
        <dgm:style>
          <a:lnRef idx="0">
            <a:scrgbClr r="0" g="0" b="0"/>
          </a:lnRef>
          <a:fillRef idx="0">
            <a:scrgbClr r="0" g="0" b="0"/>
          </a:fillRef>
          <a:effectRef idx="0">
            <a:scrgbClr r="0" g="0" b="0"/>
          </a:effectRef>
          <a:fontRef idx="minor">
            <a:schemeClr val="dk1"/>
          </a:fontRef>
        </dgm:style>
      </dgm:prSet>
      <dgm:spPr>
        <a:noFill/>
        <a:ln w="9525" cap="flat" cmpd="sng" algn="ctr">
          <a:noFill/>
          <a:prstDash val="solid"/>
          <a:round/>
          <a:headEnd type="none" w="med" len="med"/>
          <a:tailEnd type="none" w="med" len="med"/>
        </a:ln>
      </dgm:spPr>
      <dgm:t>
        <a:bodyPr/>
        <a:lstStyle/>
        <a:p>
          <a:r>
            <a:rPr lang="en-US" sz="6000" b="1" dirty="0"/>
            <a:t>Deep Learning</a:t>
          </a:r>
        </a:p>
      </dgm:t>
    </dgm:pt>
    <dgm:pt modelId="{808B0554-E38B-4CF4-A19A-DF12B2A5BB5C}" type="parTrans" cxnId="{6D781BA6-ADCA-426E-B5D3-DB52B1EBB545}">
      <dgm:prSet/>
      <dgm:spPr/>
      <dgm:t>
        <a:bodyPr/>
        <a:lstStyle/>
        <a:p>
          <a:endParaRPr lang="en-US" sz="2400" b="1"/>
        </a:p>
      </dgm:t>
    </dgm:pt>
    <dgm:pt modelId="{4E413CCB-BDF3-45B2-BB0F-D1BB919ADA91}" type="sibTrans" cxnId="{6D781BA6-ADCA-426E-B5D3-DB52B1EBB545}">
      <dgm:prSet/>
      <dgm:spPr/>
      <dgm:t>
        <a:bodyPr/>
        <a:lstStyle/>
        <a:p>
          <a:endParaRPr lang="en-US" sz="2400" b="1"/>
        </a:p>
      </dgm:t>
    </dgm:pt>
    <dgm:pt modelId="{6E9E29FE-6085-49B7-AD18-248A940CD252}">
      <dgm:prSet phldrT="[Text]" custT="1">
        <dgm:style>
          <a:lnRef idx="0">
            <a:scrgbClr r="0" g="0" b="0"/>
          </a:lnRef>
          <a:fillRef idx="0">
            <a:scrgbClr r="0" g="0" b="0"/>
          </a:fillRef>
          <a:effectRef idx="0">
            <a:scrgbClr r="0" g="0" b="0"/>
          </a:effectRef>
          <a:fontRef idx="minor">
            <a:schemeClr val="dk1"/>
          </a:fontRef>
        </dgm:style>
      </dgm:prSet>
      <dgm:spPr>
        <a:noFill/>
        <a:ln w="9525" cap="flat" cmpd="sng" algn="ctr">
          <a:noFill/>
          <a:prstDash val="solid"/>
          <a:round/>
          <a:headEnd type="none" w="med" len="med"/>
          <a:tailEnd type="none" w="med" len="med"/>
        </a:ln>
      </dgm:spPr>
      <dgm:t>
        <a:bodyPr/>
        <a:lstStyle/>
        <a:p>
          <a:r>
            <a:rPr lang="en-US" sz="6000" b="1" dirty="0"/>
            <a:t>Machine Learning</a:t>
          </a:r>
        </a:p>
      </dgm:t>
    </dgm:pt>
    <dgm:pt modelId="{2DF8FD8C-DC1A-4097-A75A-7D17865D041D}" type="parTrans" cxnId="{571C066D-8C79-4723-AECE-45312EDD14BE}">
      <dgm:prSet/>
      <dgm:spPr/>
      <dgm:t>
        <a:bodyPr/>
        <a:lstStyle/>
        <a:p>
          <a:endParaRPr lang="en-US" sz="2400" b="1"/>
        </a:p>
      </dgm:t>
    </dgm:pt>
    <dgm:pt modelId="{42FA41C0-4668-4547-925E-0FF3835D79D8}" type="sibTrans" cxnId="{571C066D-8C79-4723-AECE-45312EDD14BE}">
      <dgm:prSet/>
      <dgm:spPr/>
      <dgm:t>
        <a:bodyPr/>
        <a:lstStyle/>
        <a:p>
          <a:endParaRPr lang="en-US" sz="2400" b="1"/>
        </a:p>
      </dgm:t>
    </dgm:pt>
    <dgm:pt modelId="{D83B0068-58BE-4DFB-9162-35555EA257B0}" type="pres">
      <dgm:prSet presAssocID="{5BC8CD40-B375-4AB6-ABCF-0D4A42CFCA0B}" presName="diagram" presStyleCnt="0">
        <dgm:presLayoutVars>
          <dgm:dir/>
          <dgm:resizeHandles val="exact"/>
        </dgm:presLayoutVars>
      </dgm:prSet>
      <dgm:spPr/>
    </dgm:pt>
    <dgm:pt modelId="{416133F9-F0B3-4631-AB93-2A7F0C1E7698}" type="pres">
      <dgm:prSet presAssocID="{3B6F0A27-5DE6-4FC0-B2CE-AA870A6D0ECA}" presName="node" presStyleLbl="node1" presStyleIdx="0" presStyleCnt="4">
        <dgm:presLayoutVars>
          <dgm:bulletEnabled val="1"/>
        </dgm:presLayoutVars>
      </dgm:prSet>
      <dgm:spPr/>
    </dgm:pt>
    <dgm:pt modelId="{AAB7636B-9A2E-4372-A72B-65F6A1DFCD76}" type="pres">
      <dgm:prSet presAssocID="{D7E343A3-4578-49CB-8925-3D615F80C63B}" presName="sibTrans" presStyleCnt="0"/>
      <dgm:spPr/>
    </dgm:pt>
    <dgm:pt modelId="{FB10A708-DC38-4D64-91CE-DB0CFF1F5E1F}" type="pres">
      <dgm:prSet presAssocID="{6E9E29FE-6085-49B7-AD18-248A940CD252}" presName="node" presStyleLbl="node1" presStyleIdx="1" presStyleCnt="4">
        <dgm:presLayoutVars>
          <dgm:bulletEnabled val="1"/>
        </dgm:presLayoutVars>
      </dgm:prSet>
      <dgm:spPr/>
    </dgm:pt>
    <dgm:pt modelId="{3136A7F2-DBE5-413A-83D7-8A9A3685C6A4}" type="pres">
      <dgm:prSet presAssocID="{42FA41C0-4668-4547-925E-0FF3835D79D8}" presName="sibTrans" presStyleCnt="0"/>
      <dgm:spPr/>
    </dgm:pt>
    <dgm:pt modelId="{7FA22041-BAC9-4E20-B764-50B016436905}" type="pres">
      <dgm:prSet presAssocID="{5770885F-1FEF-4064-B047-94854AE90AB0}" presName="node" presStyleLbl="node1" presStyleIdx="2" presStyleCnt="4">
        <dgm:presLayoutVars>
          <dgm:bulletEnabled val="1"/>
        </dgm:presLayoutVars>
      </dgm:prSet>
      <dgm:spPr/>
    </dgm:pt>
    <dgm:pt modelId="{2145CE88-F8C5-43DB-9FDD-330FFD9BE195}" type="pres">
      <dgm:prSet presAssocID="{CAECAE91-2954-4D92-9C59-15156242FA0A}" presName="sibTrans" presStyleCnt="0"/>
      <dgm:spPr/>
    </dgm:pt>
    <dgm:pt modelId="{2326C3BF-1F5C-40DD-81AF-3B99DB93F358}" type="pres">
      <dgm:prSet presAssocID="{0A2F8F60-43D7-4A26-885C-5D13ADF547FD}" presName="node" presStyleLbl="node1" presStyleIdx="3" presStyleCnt="4">
        <dgm:presLayoutVars>
          <dgm:bulletEnabled val="1"/>
        </dgm:presLayoutVars>
      </dgm:prSet>
      <dgm:spPr/>
    </dgm:pt>
  </dgm:ptLst>
  <dgm:cxnLst>
    <dgm:cxn modelId="{D21C2C12-D804-4958-B23F-6E83B7EE3A99}" type="presOf" srcId="{5770885F-1FEF-4064-B047-94854AE90AB0}" destId="{7FA22041-BAC9-4E20-B764-50B016436905}" srcOrd="0" destOrd="0" presId="urn:microsoft.com/office/officeart/2005/8/layout/default"/>
    <dgm:cxn modelId="{8841704A-CCBC-40E0-88E9-754D41E9326F}" srcId="{5BC8CD40-B375-4AB6-ABCF-0D4A42CFCA0B}" destId="{3B6F0A27-5DE6-4FC0-B2CE-AA870A6D0ECA}" srcOrd="0" destOrd="0" parTransId="{84414894-27AB-4ACE-8635-5053943A2401}" sibTransId="{D7E343A3-4578-49CB-8925-3D615F80C63B}"/>
    <dgm:cxn modelId="{571C066D-8C79-4723-AECE-45312EDD14BE}" srcId="{5BC8CD40-B375-4AB6-ABCF-0D4A42CFCA0B}" destId="{6E9E29FE-6085-49B7-AD18-248A940CD252}" srcOrd="1" destOrd="0" parTransId="{2DF8FD8C-DC1A-4097-A75A-7D17865D041D}" sibTransId="{42FA41C0-4668-4547-925E-0FF3835D79D8}"/>
    <dgm:cxn modelId="{BFAF7A75-C5D4-45AC-80DF-350EBA616BEC}" srcId="{5BC8CD40-B375-4AB6-ABCF-0D4A42CFCA0B}" destId="{5770885F-1FEF-4064-B047-94854AE90AB0}" srcOrd="2" destOrd="0" parTransId="{8F83D509-F2BA-4E8F-901D-7874E93189F0}" sibTransId="{CAECAE91-2954-4D92-9C59-15156242FA0A}"/>
    <dgm:cxn modelId="{7FCB7E78-8B1C-4989-A722-024246AF758E}" type="presOf" srcId="{6E9E29FE-6085-49B7-AD18-248A940CD252}" destId="{FB10A708-DC38-4D64-91CE-DB0CFF1F5E1F}" srcOrd="0" destOrd="0" presId="urn:microsoft.com/office/officeart/2005/8/layout/default"/>
    <dgm:cxn modelId="{6D781BA6-ADCA-426E-B5D3-DB52B1EBB545}" srcId="{5BC8CD40-B375-4AB6-ABCF-0D4A42CFCA0B}" destId="{0A2F8F60-43D7-4A26-885C-5D13ADF547FD}" srcOrd="3" destOrd="0" parTransId="{808B0554-E38B-4CF4-A19A-DF12B2A5BB5C}" sibTransId="{4E413CCB-BDF3-45B2-BB0F-D1BB919ADA91}"/>
    <dgm:cxn modelId="{0DF936C9-98EA-449A-B718-F752D8EF27A4}" type="presOf" srcId="{3B6F0A27-5DE6-4FC0-B2CE-AA870A6D0ECA}" destId="{416133F9-F0B3-4631-AB93-2A7F0C1E7698}" srcOrd="0" destOrd="0" presId="urn:microsoft.com/office/officeart/2005/8/layout/default"/>
    <dgm:cxn modelId="{E4F89BD0-C591-4660-B6BA-9D11882BE0EC}" type="presOf" srcId="{5BC8CD40-B375-4AB6-ABCF-0D4A42CFCA0B}" destId="{D83B0068-58BE-4DFB-9162-35555EA257B0}" srcOrd="0" destOrd="0" presId="urn:microsoft.com/office/officeart/2005/8/layout/default"/>
    <dgm:cxn modelId="{10EC98F1-5792-457C-B3E8-CE130EA5ED33}" type="presOf" srcId="{0A2F8F60-43D7-4A26-885C-5D13ADF547FD}" destId="{2326C3BF-1F5C-40DD-81AF-3B99DB93F358}" srcOrd="0" destOrd="0" presId="urn:microsoft.com/office/officeart/2005/8/layout/default"/>
    <dgm:cxn modelId="{70C3480C-7EC6-43BF-BAF3-C1EDF10D9BC7}" type="presParOf" srcId="{D83B0068-58BE-4DFB-9162-35555EA257B0}" destId="{416133F9-F0B3-4631-AB93-2A7F0C1E7698}" srcOrd="0" destOrd="0" presId="urn:microsoft.com/office/officeart/2005/8/layout/default"/>
    <dgm:cxn modelId="{414E63AF-D7BE-47FF-9316-09FDF51E62D8}" type="presParOf" srcId="{D83B0068-58BE-4DFB-9162-35555EA257B0}" destId="{AAB7636B-9A2E-4372-A72B-65F6A1DFCD76}" srcOrd="1" destOrd="0" presId="urn:microsoft.com/office/officeart/2005/8/layout/default"/>
    <dgm:cxn modelId="{12BC68FB-8F81-4FE9-BD30-5516611754B7}" type="presParOf" srcId="{D83B0068-58BE-4DFB-9162-35555EA257B0}" destId="{FB10A708-DC38-4D64-91CE-DB0CFF1F5E1F}" srcOrd="2" destOrd="0" presId="urn:microsoft.com/office/officeart/2005/8/layout/default"/>
    <dgm:cxn modelId="{2031025B-9926-474D-A9B0-4893478F9D4A}" type="presParOf" srcId="{D83B0068-58BE-4DFB-9162-35555EA257B0}" destId="{3136A7F2-DBE5-413A-83D7-8A9A3685C6A4}" srcOrd="3" destOrd="0" presId="urn:microsoft.com/office/officeart/2005/8/layout/default"/>
    <dgm:cxn modelId="{C8DA7158-59DB-472F-9814-22A399C70CF8}" type="presParOf" srcId="{D83B0068-58BE-4DFB-9162-35555EA257B0}" destId="{7FA22041-BAC9-4E20-B764-50B016436905}" srcOrd="4" destOrd="0" presId="urn:microsoft.com/office/officeart/2005/8/layout/default"/>
    <dgm:cxn modelId="{D52B0958-4B5A-4399-B1E2-CE0CCED1D752}" type="presParOf" srcId="{D83B0068-58BE-4DFB-9162-35555EA257B0}" destId="{2145CE88-F8C5-43DB-9FDD-330FFD9BE195}" srcOrd="5" destOrd="0" presId="urn:microsoft.com/office/officeart/2005/8/layout/default"/>
    <dgm:cxn modelId="{E3CCFF04-5104-49E6-8137-C5CAE7BD29DC}" type="presParOf" srcId="{D83B0068-58BE-4DFB-9162-35555EA257B0}" destId="{2326C3BF-1F5C-40DD-81AF-3B99DB93F358}" srcOrd="6" destOrd="0" presId="urn:microsoft.com/office/officeart/2005/8/layout/default"/>
  </dgm:cxnLst>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8AAABB4-5EF3-4F38-BD48-FB7E9885E023}" type="doc">
      <dgm:prSet loTypeId="urn:microsoft.com/office/officeart/2005/8/layout/default" loCatId="list" qsTypeId="urn:microsoft.com/office/officeart/2005/8/quickstyle/simple1" qsCatId="simple" csTypeId="urn:microsoft.com/office/officeart/2005/8/colors/accent0_1" csCatId="mainScheme" phldr="1"/>
      <dgm:spPr/>
      <dgm:t>
        <a:bodyPr/>
        <a:lstStyle/>
        <a:p>
          <a:endParaRPr lang="en-US"/>
        </a:p>
      </dgm:t>
    </dgm:pt>
    <dgm:pt modelId="{BDAF3101-316C-4C0E-8E8F-EE74752657C6}">
      <dgm:prSet phldrT="[Text]"/>
      <dgm:spPr/>
      <dgm:t>
        <a:bodyPr/>
        <a:lstStyle/>
        <a:p>
          <a:r>
            <a:rPr lang="en-US"/>
            <a:t>Multi-disciplinary</a:t>
          </a:r>
        </a:p>
      </dgm:t>
    </dgm:pt>
    <dgm:pt modelId="{22CCD9DB-19D8-4272-8C5D-650B2092D8CE}" type="parTrans" cxnId="{04379661-7EA4-48BB-A69E-4980A877E3DA}">
      <dgm:prSet/>
      <dgm:spPr/>
      <dgm:t>
        <a:bodyPr/>
        <a:lstStyle/>
        <a:p>
          <a:endParaRPr lang="en-US"/>
        </a:p>
      </dgm:t>
    </dgm:pt>
    <dgm:pt modelId="{FA10E83C-F883-41DB-A70E-6D75A5A3ECC3}" type="sibTrans" cxnId="{04379661-7EA4-48BB-A69E-4980A877E3DA}">
      <dgm:prSet/>
      <dgm:spPr/>
      <dgm:t>
        <a:bodyPr/>
        <a:lstStyle/>
        <a:p>
          <a:endParaRPr lang="en-US"/>
        </a:p>
      </dgm:t>
    </dgm:pt>
    <dgm:pt modelId="{068A3796-3F81-426C-B42A-1F77ED0EFF25}">
      <dgm:prSet phldrT="[Text]"/>
      <dgm:spPr/>
      <dgm:t>
        <a:bodyPr/>
        <a:lstStyle/>
        <a:p>
          <a:r>
            <a:rPr lang="en-US"/>
            <a:t>Scientific Method</a:t>
          </a:r>
        </a:p>
      </dgm:t>
    </dgm:pt>
    <dgm:pt modelId="{4C51E72E-124B-40A8-B2BD-7DD1AC8981B8}" type="parTrans" cxnId="{D6CC4B73-6FBC-43B7-BB84-D6ECD87E31AE}">
      <dgm:prSet/>
      <dgm:spPr/>
      <dgm:t>
        <a:bodyPr/>
        <a:lstStyle/>
        <a:p>
          <a:endParaRPr lang="en-US"/>
        </a:p>
      </dgm:t>
    </dgm:pt>
    <dgm:pt modelId="{AD8EBA0F-A6B8-4C3E-A929-350E1D7B17E0}" type="sibTrans" cxnId="{D6CC4B73-6FBC-43B7-BB84-D6ECD87E31AE}">
      <dgm:prSet/>
      <dgm:spPr/>
      <dgm:t>
        <a:bodyPr/>
        <a:lstStyle/>
        <a:p>
          <a:endParaRPr lang="en-US"/>
        </a:p>
      </dgm:t>
    </dgm:pt>
    <dgm:pt modelId="{4D11CD16-C910-4F89-B5C8-3DFB3C5BFEFF}">
      <dgm:prSet phldrT="[Text]"/>
      <dgm:spPr/>
      <dgm:t>
        <a:bodyPr/>
        <a:lstStyle/>
        <a:p>
          <a:r>
            <a:rPr lang="en-US"/>
            <a:t>Problem Solving</a:t>
          </a:r>
        </a:p>
      </dgm:t>
    </dgm:pt>
    <dgm:pt modelId="{5557D635-56D3-423A-B70D-51F231E73C6F}" type="parTrans" cxnId="{3568A7B1-EC50-426E-9CF6-987088034996}">
      <dgm:prSet/>
      <dgm:spPr/>
      <dgm:t>
        <a:bodyPr/>
        <a:lstStyle/>
        <a:p>
          <a:endParaRPr lang="en-US"/>
        </a:p>
      </dgm:t>
    </dgm:pt>
    <dgm:pt modelId="{77BAEF4F-DB1B-47EE-A082-46E238055CBB}" type="sibTrans" cxnId="{3568A7B1-EC50-426E-9CF6-987088034996}">
      <dgm:prSet/>
      <dgm:spPr/>
      <dgm:t>
        <a:bodyPr/>
        <a:lstStyle/>
        <a:p>
          <a:endParaRPr lang="en-US"/>
        </a:p>
      </dgm:t>
    </dgm:pt>
    <dgm:pt modelId="{380BCA1B-1829-4EE9-8065-5F3AD9BD2058}">
      <dgm:prSet phldrT="[Text]"/>
      <dgm:spPr/>
      <dgm:t>
        <a:bodyPr/>
        <a:lstStyle/>
        <a:p>
          <a:r>
            <a:rPr lang="en-US"/>
            <a:t>Formulating Hypotheses</a:t>
          </a:r>
        </a:p>
      </dgm:t>
    </dgm:pt>
    <dgm:pt modelId="{DDA0E19C-0BD3-4F9E-9D80-736BBE3621A2}" type="parTrans" cxnId="{91137D4E-F304-492C-A79E-5964D6984F62}">
      <dgm:prSet/>
      <dgm:spPr/>
      <dgm:t>
        <a:bodyPr/>
        <a:lstStyle/>
        <a:p>
          <a:endParaRPr lang="en-US"/>
        </a:p>
      </dgm:t>
    </dgm:pt>
    <dgm:pt modelId="{88746D4E-8C3D-46F8-8E26-17EA8884E58D}" type="sibTrans" cxnId="{91137D4E-F304-492C-A79E-5964D6984F62}">
      <dgm:prSet/>
      <dgm:spPr/>
      <dgm:t>
        <a:bodyPr/>
        <a:lstStyle/>
        <a:p>
          <a:endParaRPr lang="en-US"/>
        </a:p>
      </dgm:t>
    </dgm:pt>
    <dgm:pt modelId="{72A0147A-C718-464B-9200-C225030121D4}">
      <dgm:prSet phldrT="[Text]"/>
      <dgm:spPr/>
      <dgm:t>
        <a:bodyPr/>
        <a:lstStyle/>
        <a:p>
          <a:r>
            <a:rPr lang="en-US" dirty="0"/>
            <a:t>Heuristic Nature</a:t>
          </a:r>
        </a:p>
      </dgm:t>
    </dgm:pt>
    <dgm:pt modelId="{7F058733-A5E3-488E-BFD4-2197800A5888}" type="parTrans" cxnId="{697E9A86-9496-42D6-9313-CE0A7F07BCD9}">
      <dgm:prSet/>
      <dgm:spPr/>
      <dgm:t>
        <a:bodyPr/>
        <a:lstStyle/>
        <a:p>
          <a:endParaRPr lang="en-US"/>
        </a:p>
      </dgm:t>
    </dgm:pt>
    <dgm:pt modelId="{AD26E465-C388-4CB1-8CB1-29E110977E2F}" type="sibTrans" cxnId="{697E9A86-9496-42D6-9313-CE0A7F07BCD9}">
      <dgm:prSet/>
      <dgm:spPr/>
      <dgm:t>
        <a:bodyPr/>
        <a:lstStyle/>
        <a:p>
          <a:endParaRPr lang="en-US"/>
        </a:p>
      </dgm:t>
    </dgm:pt>
    <dgm:pt modelId="{1D183697-EE7B-4DAA-BB7D-69D3775406E6}" type="pres">
      <dgm:prSet presAssocID="{A8AAABB4-5EF3-4F38-BD48-FB7E9885E023}" presName="diagram" presStyleCnt="0">
        <dgm:presLayoutVars>
          <dgm:dir/>
          <dgm:resizeHandles val="exact"/>
        </dgm:presLayoutVars>
      </dgm:prSet>
      <dgm:spPr/>
    </dgm:pt>
    <dgm:pt modelId="{FE124BEE-A89B-427F-983B-AEF749BF9959}" type="pres">
      <dgm:prSet presAssocID="{BDAF3101-316C-4C0E-8E8F-EE74752657C6}" presName="node" presStyleLbl="node1" presStyleIdx="0" presStyleCnt="5">
        <dgm:presLayoutVars>
          <dgm:bulletEnabled val="1"/>
        </dgm:presLayoutVars>
      </dgm:prSet>
      <dgm:spPr/>
    </dgm:pt>
    <dgm:pt modelId="{D5CA9DED-A5C9-4D0F-8812-4408E60E3F1D}" type="pres">
      <dgm:prSet presAssocID="{FA10E83C-F883-41DB-A70E-6D75A5A3ECC3}" presName="sibTrans" presStyleCnt="0"/>
      <dgm:spPr/>
    </dgm:pt>
    <dgm:pt modelId="{1177723C-BFE9-4667-BCFD-40152A99B452}" type="pres">
      <dgm:prSet presAssocID="{068A3796-3F81-426C-B42A-1F77ED0EFF25}" presName="node" presStyleLbl="node1" presStyleIdx="1" presStyleCnt="5">
        <dgm:presLayoutVars>
          <dgm:bulletEnabled val="1"/>
        </dgm:presLayoutVars>
      </dgm:prSet>
      <dgm:spPr/>
    </dgm:pt>
    <dgm:pt modelId="{951D0378-6626-40F9-B91E-D663DBE8F6E6}" type="pres">
      <dgm:prSet presAssocID="{AD8EBA0F-A6B8-4C3E-A929-350E1D7B17E0}" presName="sibTrans" presStyleCnt="0"/>
      <dgm:spPr/>
    </dgm:pt>
    <dgm:pt modelId="{FAC466C0-0753-40C5-B7F3-E77FD7342973}" type="pres">
      <dgm:prSet presAssocID="{4D11CD16-C910-4F89-B5C8-3DFB3C5BFEFF}" presName="node" presStyleLbl="node1" presStyleIdx="2" presStyleCnt="5">
        <dgm:presLayoutVars>
          <dgm:bulletEnabled val="1"/>
        </dgm:presLayoutVars>
      </dgm:prSet>
      <dgm:spPr/>
    </dgm:pt>
    <dgm:pt modelId="{3D8CA369-39D4-4223-B91D-AC9ECDD05E54}" type="pres">
      <dgm:prSet presAssocID="{77BAEF4F-DB1B-47EE-A082-46E238055CBB}" presName="sibTrans" presStyleCnt="0"/>
      <dgm:spPr/>
    </dgm:pt>
    <dgm:pt modelId="{D2A93A71-881D-4330-B258-5D28A7310190}" type="pres">
      <dgm:prSet presAssocID="{380BCA1B-1829-4EE9-8065-5F3AD9BD2058}" presName="node" presStyleLbl="node1" presStyleIdx="3" presStyleCnt="5">
        <dgm:presLayoutVars>
          <dgm:bulletEnabled val="1"/>
        </dgm:presLayoutVars>
      </dgm:prSet>
      <dgm:spPr/>
    </dgm:pt>
    <dgm:pt modelId="{64DE9582-84E9-4DE1-A844-C07F26C3A2F8}" type="pres">
      <dgm:prSet presAssocID="{88746D4E-8C3D-46F8-8E26-17EA8884E58D}" presName="sibTrans" presStyleCnt="0"/>
      <dgm:spPr/>
    </dgm:pt>
    <dgm:pt modelId="{1CB57816-9FC7-4CA3-BCA1-55296ACFF9BF}" type="pres">
      <dgm:prSet presAssocID="{72A0147A-C718-464B-9200-C225030121D4}" presName="node" presStyleLbl="node1" presStyleIdx="4" presStyleCnt="5">
        <dgm:presLayoutVars>
          <dgm:bulletEnabled val="1"/>
        </dgm:presLayoutVars>
      </dgm:prSet>
      <dgm:spPr/>
    </dgm:pt>
  </dgm:ptLst>
  <dgm:cxnLst>
    <dgm:cxn modelId="{3619180A-D7C0-49B9-8F5F-0B68265215BC}" type="presOf" srcId="{72A0147A-C718-464B-9200-C225030121D4}" destId="{1CB57816-9FC7-4CA3-BCA1-55296ACFF9BF}" srcOrd="0" destOrd="0" presId="urn:microsoft.com/office/officeart/2005/8/layout/default"/>
    <dgm:cxn modelId="{8DBDCF14-4319-495B-87DD-724118D8F9DD}" type="presOf" srcId="{068A3796-3F81-426C-B42A-1F77ED0EFF25}" destId="{1177723C-BFE9-4667-BCFD-40152A99B452}" srcOrd="0" destOrd="0" presId="urn:microsoft.com/office/officeart/2005/8/layout/default"/>
    <dgm:cxn modelId="{014A8C1B-1E80-436B-AD15-F37441B7CA7A}" type="presOf" srcId="{380BCA1B-1829-4EE9-8065-5F3AD9BD2058}" destId="{D2A93A71-881D-4330-B258-5D28A7310190}" srcOrd="0" destOrd="0" presId="urn:microsoft.com/office/officeart/2005/8/layout/default"/>
    <dgm:cxn modelId="{04379661-7EA4-48BB-A69E-4980A877E3DA}" srcId="{A8AAABB4-5EF3-4F38-BD48-FB7E9885E023}" destId="{BDAF3101-316C-4C0E-8E8F-EE74752657C6}" srcOrd="0" destOrd="0" parTransId="{22CCD9DB-19D8-4272-8C5D-650B2092D8CE}" sibTransId="{FA10E83C-F883-41DB-A70E-6D75A5A3ECC3}"/>
    <dgm:cxn modelId="{56C6EF42-E9F0-45CC-8280-67220FF8BFD6}" type="presOf" srcId="{BDAF3101-316C-4C0E-8E8F-EE74752657C6}" destId="{FE124BEE-A89B-427F-983B-AEF749BF9959}" srcOrd="0" destOrd="0" presId="urn:microsoft.com/office/officeart/2005/8/layout/default"/>
    <dgm:cxn modelId="{91137D4E-F304-492C-A79E-5964D6984F62}" srcId="{A8AAABB4-5EF3-4F38-BD48-FB7E9885E023}" destId="{380BCA1B-1829-4EE9-8065-5F3AD9BD2058}" srcOrd="3" destOrd="0" parTransId="{DDA0E19C-0BD3-4F9E-9D80-736BBE3621A2}" sibTransId="{88746D4E-8C3D-46F8-8E26-17EA8884E58D}"/>
    <dgm:cxn modelId="{92EF484F-5525-4EB1-BB6A-5319EB938414}" type="presOf" srcId="{4D11CD16-C910-4F89-B5C8-3DFB3C5BFEFF}" destId="{FAC466C0-0753-40C5-B7F3-E77FD7342973}" srcOrd="0" destOrd="0" presId="urn:microsoft.com/office/officeart/2005/8/layout/default"/>
    <dgm:cxn modelId="{D6CC4B73-6FBC-43B7-BB84-D6ECD87E31AE}" srcId="{A8AAABB4-5EF3-4F38-BD48-FB7E9885E023}" destId="{068A3796-3F81-426C-B42A-1F77ED0EFF25}" srcOrd="1" destOrd="0" parTransId="{4C51E72E-124B-40A8-B2BD-7DD1AC8981B8}" sibTransId="{AD8EBA0F-A6B8-4C3E-A929-350E1D7B17E0}"/>
    <dgm:cxn modelId="{697E9A86-9496-42D6-9313-CE0A7F07BCD9}" srcId="{A8AAABB4-5EF3-4F38-BD48-FB7E9885E023}" destId="{72A0147A-C718-464B-9200-C225030121D4}" srcOrd="4" destOrd="0" parTransId="{7F058733-A5E3-488E-BFD4-2197800A5888}" sibTransId="{AD26E465-C388-4CB1-8CB1-29E110977E2F}"/>
    <dgm:cxn modelId="{3568A7B1-EC50-426E-9CF6-987088034996}" srcId="{A8AAABB4-5EF3-4F38-BD48-FB7E9885E023}" destId="{4D11CD16-C910-4F89-B5C8-3DFB3C5BFEFF}" srcOrd="2" destOrd="0" parTransId="{5557D635-56D3-423A-B70D-51F231E73C6F}" sibTransId="{77BAEF4F-DB1B-47EE-A082-46E238055CBB}"/>
    <dgm:cxn modelId="{59BD99EC-6615-487A-9330-66A6BAF7F9B9}" type="presOf" srcId="{A8AAABB4-5EF3-4F38-BD48-FB7E9885E023}" destId="{1D183697-EE7B-4DAA-BB7D-69D3775406E6}" srcOrd="0" destOrd="0" presId="urn:microsoft.com/office/officeart/2005/8/layout/default"/>
    <dgm:cxn modelId="{89C740E9-2230-420E-AC9D-0C5BB76C848B}" type="presParOf" srcId="{1D183697-EE7B-4DAA-BB7D-69D3775406E6}" destId="{FE124BEE-A89B-427F-983B-AEF749BF9959}" srcOrd="0" destOrd="0" presId="urn:microsoft.com/office/officeart/2005/8/layout/default"/>
    <dgm:cxn modelId="{27D78DCD-D09A-492C-935A-AEC325833011}" type="presParOf" srcId="{1D183697-EE7B-4DAA-BB7D-69D3775406E6}" destId="{D5CA9DED-A5C9-4D0F-8812-4408E60E3F1D}" srcOrd="1" destOrd="0" presId="urn:microsoft.com/office/officeart/2005/8/layout/default"/>
    <dgm:cxn modelId="{7C034730-1AF6-4179-B435-BDD8E3B68405}" type="presParOf" srcId="{1D183697-EE7B-4DAA-BB7D-69D3775406E6}" destId="{1177723C-BFE9-4667-BCFD-40152A99B452}" srcOrd="2" destOrd="0" presId="urn:microsoft.com/office/officeart/2005/8/layout/default"/>
    <dgm:cxn modelId="{8DB10E7B-94F4-4C3A-A518-612CD0261DA6}" type="presParOf" srcId="{1D183697-EE7B-4DAA-BB7D-69D3775406E6}" destId="{951D0378-6626-40F9-B91E-D663DBE8F6E6}" srcOrd="3" destOrd="0" presId="urn:microsoft.com/office/officeart/2005/8/layout/default"/>
    <dgm:cxn modelId="{99E19C50-52B7-4BFB-804C-197CCA16D8A2}" type="presParOf" srcId="{1D183697-EE7B-4DAA-BB7D-69D3775406E6}" destId="{FAC466C0-0753-40C5-B7F3-E77FD7342973}" srcOrd="4" destOrd="0" presId="urn:microsoft.com/office/officeart/2005/8/layout/default"/>
    <dgm:cxn modelId="{2A56FB44-5DB6-4460-A81F-ADEA41DDA411}" type="presParOf" srcId="{1D183697-EE7B-4DAA-BB7D-69D3775406E6}" destId="{3D8CA369-39D4-4223-B91D-AC9ECDD05E54}" srcOrd="5" destOrd="0" presId="urn:microsoft.com/office/officeart/2005/8/layout/default"/>
    <dgm:cxn modelId="{203DB824-A9C1-4986-8BBA-05E9019615FD}" type="presParOf" srcId="{1D183697-EE7B-4DAA-BB7D-69D3775406E6}" destId="{D2A93A71-881D-4330-B258-5D28A7310190}" srcOrd="6" destOrd="0" presId="urn:microsoft.com/office/officeart/2005/8/layout/default"/>
    <dgm:cxn modelId="{A10C1E38-7F6E-4DD1-B1A2-F95BF6DD69B0}" type="presParOf" srcId="{1D183697-EE7B-4DAA-BB7D-69D3775406E6}" destId="{64DE9582-84E9-4DE1-A844-C07F26C3A2F8}" srcOrd="7" destOrd="0" presId="urn:microsoft.com/office/officeart/2005/8/layout/default"/>
    <dgm:cxn modelId="{4B6265B6-A8FD-4C48-B021-60EB9264D860}" type="presParOf" srcId="{1D183697-EE7B-4DAA-BB7D-69D3775406E6}" destId="{1CB57816-9FC7-4CA3-BCA1-55296ACFF9BF}" srcOrd="8"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B95B55A-F558-430E-B915-04BFF3A62D67}" type="doc">
      <dgm:prSet loTypeId="urn:microsoft.com/office/officeart/2005/8/layout/vList2" loCatId="list" qsTypeId="urn:microsoft.com/office/officeart/2005/8/quickstyle/simple1" qsCatId="simple" csTypeId="urn:microsoft.com/office/officeart/2005/8/colors/accent1_1" csCatId="accent1" phldr="1"/>
      <dgm:spPr/>
      <dgm:t>
        <a:bodyPr/>
        <a:lstStyle/>
        <a:p>
          <a:endParaRPr lang="en-US"/>
        </a:p>
      </dgm:t>
    </dgm:pt>
    <dgm:pt modelId="{4B0A2324-4ADB-4A41-B106-C07F725095A4}">
      <dgm:prSet phldrT="[Text]"/>
      <dgm:spPr/>
      <dgm:t>
        <a:bodyPr/>
        <a:lstStyle/>
        <a:p>
          <a:r>
            <a:rPr lang="en-US" dirty="0"/>
            <a:t>Math/ Statistics</a:t>
          </a:r>
        </a:p>
      </dgm:t>
    </dgm:pt>
    <dgm:pt modelId="{38BA6192-27BB-4EE2-BAEC-DAB2B7A880E7}" type="parTrans" cxnId="{B9A90258-9A19-4FE7-A29B-4D9E05E10C58}">
      <dgm:prSet/>
      <dgm:spPr/>
      <dgm:t>
        <a:bodyPr/>
        <a:lstStyle/>
        <a:p>
          <a:endParaRPr lang="en-US"/>
        </a:p>
      </dgm:t>
    </dgm:pt>
    <dgm:pt modelId="{A6674097-C9F3-4908-9187-1AFC4D3A6FA4}" type="sibTrans" cxnId="{B9A90258-9A19-4FE7-A29B-4D9E05E10C58}">
      <dgm:prSet/>
      <dgm:spPr/>
      <dgm:t>
        <a:bodyPr/>
        <a:lstStyle/>
        <a:p>
          <a:endParaRPr lang="en-US"/>
        </a:p>
      </dgm:t>
    </dgm:pt>
    <dgm:pt modelId="{DF8EE9A3-A4FC-4141-AF15-7716572F79B1}">
      <dgm:prSet phldrT="[Text]"/>
      <dgm:spPr/>
      <dgm:t>
        <a:bodyPr/>
        <a:lstStyle/>
        <a:p>
          <a:r>
            <a:rPr lang="en-US" dirty="0"/>
            <a:t>Programming</a:t>
          </a:r>
        </a:p>
      </dgm:t>
    </dgm:pt>
    <dgm:pt modelId="{CF180DB7-2835-4263-B3B5-D216BB4E20EC}" type="parTrans" cxnId="{6A6D705B-1220-453E-9402-05AF5EFF3622}">
      <dgm:prSet/>
      <dgm:spPr/>
      <dgm:t>
        <a:bodyPr/>
        <a:lstStyle/>
        <a:p>
          <a:endParaRPr lang="en-US"/>
        </a:p>
      </dgm:t>
    </dgm:pt>
    <dgm:pt modelId="{CE797E21-58DB-40AD-BA9E-F8F743D63942}" type="sibTrans" cxnId="{6A6D705B-1220-453E-9402-05AF5EFF3622}">
      <dgm:prSet/>
      <dgm:spPr/>
      <dgm:t>
        <a:bodyPr/>
        <a:lstStyle/>
        <a:p>
          <a:endParaRPr lang="en-US"/>
        </a:p>
      </dgm:t>
    </dgm:pt>
    <dgm:pt modelId="{D678B13E-48A9-43A4-8BAB-B8AEC00CF593}">
      <dgm:prSet phldrT="[Text]"/>
      <dgm:spPr/>
      <dgm:t>
        <a:bodyPr/>
        <a:lstStyle/>
        <a:p>
          <a:r>
            <a:rPr lang="en-US" dirty="0"/>
            <a:t>Data Analytics</a:t>
          </a:r>
        </a:p>
      </dgm:t>
    </dgm:pt>
    <dgm:pt modelId="{E7B03BE8-5EFD-457F-9BB8-33109921CB3E}" type="parTrans" cxnId="{C24ADE8C-AE9C-481E-9D3C-DB44FBAFDA00}">
      <dgm:prSet/>
      <dgm:spPr/>
      <dgm:t>
        <a:bodyPr/>
        <a:lstStyle/>
        <a:p>
          <a:endParaRPr lang="en-US"/>
        </a:p>
      </dgm:t>
    </dgm:pt>
    <dgm:pt modelId="{3D2D3DFC-AC68-473B-ABB1-38C74F11D589}" type="sibTrans" cxnId="{C24ADE8C-AE9C-481E-9D3C-DB44FBAFDA00}">
      <dgm:prSet/>
      <dgm:spPr/>
      <dgm:t>
        <a:bodyPr/>
        <a:lstStyle/>
        <a:p>
          <a:endParaRPr lang="en-US"/>
        </a:p>
      </dgm:t>
    </dgm:pt>
    <dgm:pt modelId="{6536B2BF-ED44-4E02-93A9-2FB1A4FE5C92}">
      <dgm:prSet phldrT="[Text]"/>
      <dgm:spPr/>
      <dgm:t>
        <a:bodyPr/>
        <a:lstStyle/>
        <a:p>
          <a:r>
            <a:rPr lang="en-US" dirty="0"/>
            <a:t>Visualization and Communication</a:t>
          </a:r>
        </a:p>
      </dgm:t>
    </dgm:pt>
    <dgm:pt modelId="{A020B1F6-2637-4403-A65A-FF47A661CEB8}" type="parTrans" cxnId="{D6A0505C-D785-4821-B19D-930BC5FAADF2}">
      <dgm:prSet/>
      <dgm:spPr/>
      <dgm:t>
        <a:bodyPr/>
        <a:lstStyle/>
        <a:p>
          <a:endParaRPr lang="en-US"/>
        </a:p>
      </dgm:t>
    </dgm:pt>
    <dgm:pt modelId="{8596D75A-F31D-4C2A-8992-1929564A9000}" type="sibTrans" cxnId="{D6A0505C-D785-4821-B19D-930BC5FAADF2}">
      <dgm:prSet/>
      <dgm:spPr/>
      <dgm:t>
        <a:bodyPr/>
        <a:lstStyle/>
        <a:p>
          <a:endParaRPr lang="en-US"/>
        </a:p>
      </dgm:t>
    </dgm:pt>
    <dgm:pt modelId="{54C84310-9068-4840-B093-26876F1ED680}">
      <dgm:prSet phldrT="[Text]"/>
      <dgm:spPr/>
      <dgm:t>
        <a:bodyPr/>
        <a:lstStyle/>
        <a:p>
          <a:r>
            <a:rPr lang="en-US" dirty="0"/>
            <a:t>Domain Knowledge</a:t>
          </a:r>
        </a:p>
      </dgm:t>
    </dgm:pt>
    <dgm:pt modelId="{F2D3AEDD-2875-48C1-A17C-458C7A54E057}" type="parTrans" cxnId="{0453D1E1-73EE-4F16-96ED-613852868F34}">
      <dgm:prSet/>
      <dgm:spPr/>
      <dgm:t>
        <a:bodyPr/>
        <a:lstStyle/>
        <a:p>
          <a:endParaRPr lang="en-US"/>
        </a:p>
      </dgm:t>
    </dgm:pt>
    <dgm:pt modelId="{A0B31605-B699-4872-916F-214BD82F092F}" type="sibTrans" cxnId="{0453D1E1-73EE-4F16-96ED-613852868F34}">
      <dgm:prSet/>
      <dgm:spPr/>
      <dgm:t>
        <a:bodyPr/>
        <a:lstStyle/>
        <a:p>
          <a:endParaRPr lang="en-US"/>
        </a:p>
      </dgm:t>
    </dgm:pt>
    <dgm:pt modelId="{ACE5C697-7411-4449-99D5-DE5A5A188B89}" type="pres">
      <dgm:prSet presAssocID="{7B95B55A-F558-430E-B915-04BFF3A62D67}" presName="linear" presStyleCnt="0">
        <dgm:presLayoutVars>
          <dgm:animLvl val="lvl"/>
          <dgm:resizeHandles val="exact"/>
        </dgm:presLayoutVars>
      </dgm:prSet>
      <dgm:spPr/>
    </dgm:pt>
    <dgm:pt modelId="{3D12B42E-40A0-4324-8154-007B8B18DECA}" type="pres">
      <dgm:prSet presAssocID="{4B0A2324-4ADB-4A41-B106-C07F725095A4}" presName="parentText" presStyleLbl="node1" presStyleIdx="0" presStyleCnt="5">
        <dgm:presLayoutVars>
          <dgm:chMax val="0"/>
          <dgm:bulletEnabled val="1"/>
        </dgm:presLayoutVars>
      </dgm:prSet>
      <dgm:spPr/>
    </dgm:pt>
    <dgm:pt modelId="{4C898577-6A8E-4D8D-A5F2-E71F5A74991B}" type="pres">
      <dgm:prSet presAssocID="{A6674097-C9F3-4908-9187-1AFC4D3A6FA4}" presName="spacer" presStyleCnt="0"/>
      <dgm:spPr/>
    </dgm:pt>
    <dgm:pt modelId="{D8B456A9-6DA7-4090-A4A5-A4C4EE70FBEF}" type="pres">
      <dgm:prSet presAssocID="{DF8EE9A3-A4FC-4141-AF15-7716572F79B1}" presName="parentText" presStyleLbl="node1" presStyleIdx="1" presStyleCnt="5">
        <dgm:presLayoutVars>
          <dgm:chMax val="0"/>
          <dgm:bulletEnabled val="1"/>
        </dgm:presLayoutVars>
      </dgm:prSet>
      <dgm:spPr/>
    </dgm:pt>
    <dgm:pt modelId="{B480F9E8-114C-4A78-B574-DB8F9A8E7B64}" type="pres">
      <dgm:prSet presAssocID="{CE797E21-58DB-40AD-BA9E-F8F743D63942}" presName="spacer" presStyleCnt="0"/>
      <dgm:spPr/>
    </dgm:pt>
    <dgm:pt modelId="{AFCAA84A-68C7-4C51-802C-6BE994EA58A8}" type="pres">
      <dgm:prSet presAssocID="{D678B13E-48A9-43A4-8BAB-B8AEC00CF593}" presName="parentText" presStyleLbl="node1" presStyleIdx="2" presStyleCnt="5">
        <dgm:presLayoutVars>
          <dgm:chMax val="0"/>
          <dgm:bulletEnabled val="1"/>
        </dgm:presLayoutVars>
      </dgm:prSet>
      <dgm:spPr/>
    </dgm:pt>
    <dgm:pt modelId="{28CBB88A-EE45-4A11-8CE1-4C49CA95E13E}" type="pres">
      <dgm:prSet presAssocID="{3D2D3DFC-AC68-473B-ABB1-38C74F11D589}" presName="spacer" presStyleCnt="0"/>
      <dgm:spPr/>
    </dgm:pt>
    <dgm:pt modelId="{379592C5-A7B9-4463-9B1C-1B3646AD54AE}" type="pres">
      <dgm:prSet presAssocID="{6536B2BF-ED44-4E02-93A9-2FB1A4FE5C92}" presName="parentText" presStyleLbl="node1" presStyleIdx="3" presStyleCnt="5">
        <dgm:presLayoutVars>
          <dgm:chMax val="0"/>
          <dgm:bulletEnabled val="1"/>
        </dgm:presLayoutVars>
      </dgm:prSet>
      <dgm:spPr/>
    </dgm:pt>
    <dgm:pt modelId="{1BC40E36-1266-4ABD-819F-63D8C08468D5}" type="pres">
      <dgm:prSet presAssocID="{8596D75A-F31D-4C2A-8992-1929564A9000}" presName="spacer" presStyleCnt="0"/>
      <dgm:spPr/>
    </dgm:pt>
    <dgm:pt modelId="{00EC4E0A-2814-4736-8865-4267D9CB33AF}" type="pres">
      <dgm:prSet presAssocID="{54C84310-9068-4840-B093-26876F1ED680}" presName="parentText" presStyleLbl="node1" presStyleIdx="4" presStyleCnt="5">
        <dgm:presLayoutVars>
          <dgm:chMax val="0"/>
          <dgm:bulletEnabled val="1"/>
        </dgm:presLayoutVars>
      </dgm:prSet>
      <dgm:spPr/>
    </dgm:pt>
  </dgm:ptLst>
  <dgm:cxnLst>
    <dgm:cxn modelId="{6A6D705B-1220-453E-9402-05AF5EFF3622}" srcId="{7B95B55A-F558-430E-B915-04BFF3A62D67}" destId="{DF8EE9A3-A4FC-4141-AF15-7716572F79B1}" srcOrd="1" destOrd="0" parTransId="{CF180DB7-2835-4263-B3B5-D216BB4E20EC}" sibTransId="{CE797E21-58DB-40AD-BA9E-F8F743D63942}"/>
    <dgm:cxn modelId="{D6A0505C-D785-4821-B19D-930BC5FAADF2}" srcId="{7B95B55A-F558-430E-B915-04BFF3A62D67}" destId="{6536B2BF-ED44-4E02-93A9-2FB1A4FE5C92}" srcOrd="3" destOrd="0" parTransId="{A020B1F6-2637-4403-A65A-FF47A661CEB8}" sibTransId="{8596D75A-F31D-4C2A-8992-1929564A9000}"/>
    <dgm:cxn modelId="{075CFF42-FDC1-4A79-9906-A5E68759EDEA}" type="presOf" srcId="{D678B13E-48A9-43A4-8BAB-B8AEC00CF593}" destId="{AFCAA84A-68C7-4C51-802C-6BE994EA58A8}" srcOrd="0" destOrd="0" presId="urn:microsoft.com/office/officeart/2005/8/layout/vList2"/>
    <dgm:cxn modelId="{6ADE2367-D6CE-4AAE-ACA6-DF36A1AE47E3}" type="presOf" srcId="{DF8EE9A3-A4FC-4141-AF15-7716572F79B1}" destId="{D8B456A9-6DA7-4090-A4A5-A4C4EE70FBEF}" srcOrd="0" destOrd="0" presId="urn:microsoft.com/office/officeart/2005/8/layout/vList2"/>
    <dgm:cxn modelId="{BC1CF66D-04CF-44D4-B658-C4A61F052FE1}" type="presOf" srcId="{7B95B55A-F558-430E-B915-04BFF3A62D67}" destId="{ACE5C697-7411-4449-99D5-DE5A5A188B89}" srcOrd="0" destOrd="0" presId="urn:microsoft.com/office/officeart/2005/8/layout/vList2"/>
    <dgm:cxn modelId="{B9A90258-9A19-4FE7-A29B-4D9E05E10C58}" srcId="{7B95B55A-F558-430E-B915-04BFF3A62D67}" destId="{4B0A2324-4ADB-4A41-B106-C07F725095A4}" srcOrd="0" destOrd="0" parTransId="{38BA6192-27BB-4EE2-BAEC-DAB2B7A880E7}" sibTransId="{A6674097-C9F3-4908-9187-1AFC4D3A6FA4}"/>
    <dgm:cxn modelId="{B5AE0C8C-2D88-43E5-8CD4-CCEC7E7B3431}" type="presOf" srcId="{6536B2BF-ED44-4E02-93A9-2FB1A4FE5C92}" destId="{379592C5-A7B9-4463-9B1C-1B3646AD54AE}" srcOrd="0" destOrd="0" presId="urn:microsoft.com/office/officeart/2005/8/layout/vList2"/>
    <dgm:cxn modelId="{C24ADE8C-AE9C-481E-9D3C-DB44FBAFDA00}" srcId="{7B95B55A-F558-430E-B915-04BFF3A62D67}" destId="{D678B13E-48A9-43A4-8BAB-B8AEC00CF593}" srcOrd="2" destOrd="0" parTransId="{E7B03BE8-5EFD-457F-9BB8-33109921CB3E}" sibTransId="{3D2D3DFC-AC68-473B-ABB1-38C74F11D589}"/>
    <dgm:cxn modelId="{55DD0095-EC2D-48B5-BF6F-A85AB81EF9C6}" type="presOf" srcId="{4B0A2324-4ADB-4A41-B106-C07F725095A4}" destId="{3D12B42E-40A0-4324-8154-007B8B18DECA}" srcOrd="0" destOrd="0" presId="urn:microsoft.com/office/officeart/2005/8/layout/vList2"/>
    <dgm:cxn modelId="{7A357CD3-516B-44EC-9D18-CB72C99135AF}" type="presOf" srcId="{54C84310-9068-4840-B093-26876F1ED680}" destId="{00EC4E0A-2814-4736-8865-4267D9CB33AF}" srcOrd="0" destOrd="0" presId="urn:microsoft.com/office/officeart/2005/8/layout/vList2"/>
    <dgm:cxn modelId="{0453D1E1-73EE-4F16-96ED-613852868F34}" srcId="{7B95B55A-F558-430E-B915-04BFF3A62D67}" destId="{54C84310-9068-4840-B093-26876F1ED680}" srcOrd="4" destOrd="0" parTransId="{F2D3AEDD-2875-48C1-A17C-458C7A54E057}" sibTransId="{A0B31605-B699-4872-916F-214BD82F092F}"/>
    <dgm:cxn modelId="{9A445B5E-05D9-41D8-98BC-9615104ECF6D}" type="presParOf" srcId="{ACE5C697-7411-4449-99D5-DE5A5A188B89}" destId="{3D12B42E-40A0-4324-8154-007B8B18DECA}" srcOrd="0" destOrd="0" presId="urn:microsoft.com/office/officeart/2005/8/layout/vList2"/>
    <dgm:cxn modelId="{4225AFE2-8C50-4BEE-B5CF-2872D101EE36}" type="presParOf" srcId="{ACE5C697-7411-4449-99D5-DE5A5A188B89}" destId="{4C898577-6A8E-4D8D-A5F2-E71F5A74991B}" srcOrd="1" destOrd="0" presId="urn:microsoft.com/office/officeart/2005/8/layout/vList2"/>
    <dgm:cxn modelId="{2DB2D143-9C63-4677-8389-CD15BC0CDF74}" type="presParOf" srcId="{ACE5C697-7411-4449-99D5-DE5A5A188B89}" destId="{D8B456A9-6DA7-4090-A4A5-A4C4EE70FBEF}" srcOrd="2" destOrd="0" presId="urn:microsoft.com/office/officeart/2005/8/layout/vList2"/>
    <dgm:cxn modelId="{51327D2B-76FC-4F35-B5E4-2399ED63711C}" type="presParOf" srcId="{ACE5C697-7411-4449-99D5-DE5A5A188B89}" destId="{B480F9E8-114C-4A78-B574-DB8F9A8E7B64}" srcOrd="3" destOrd="0" presId="urn:microsoft.com/office/officeart/2005/8/layout/vList2"/>
    <dgm:cxn modelId="{D5D17D86-04F8-45D7-800C-47E33B0F1C5C}" type="presParOf" srcId="{ACE5C697-7411-4449-99D5-DE5A5A188B89}" destId="{AFCAA84A-68C7-4C51-802C-6BE994EA58A8}" srcOrd="4" destOrd="0" presId="urn:microsoft.com/office/officeart/2005/8/layout/vList2"/>
    <dgm:cxn modelId="{3F8AB7C2-5760-4615-B7A1-F27D892C6BCE}" type="presParOf" srcId="{ACE5C697-7411-4449-99D5-DE5A5A188B89}" destId="{28CBB88A-EE45-4A11-8CE1-4C49CA95E13E}" srcOrd="5" destOrd="0" presId="urn:microsoft.com/office/officeart/2005/8/layout/vList2"/>
    <dgm:cxn modelId="{CF1B2170-3562-47E2-959D-AD2413DBED31}" type="presParOf" srcId="{ACE5C697-7411-4449-99D5-DE5A5A188B89}" destId="{379592C5-A7B9-4463-9B1C-1B3646AD54AE}" srcOrd="6" destOrd="0" presId="urn:microsoft.com/office/officeart/2005/8/layout/vList2"/>
    <dgm:cxn modelId="{669AAC45-34B6-4310-AEE9-5CA7753AFD73}" type="presParOf" srcId="{ACE5C697-7411-4449-99D5-DE5A5A188B89}" destId="{1BC40E36-1266-4ABD-819F-63D8C08468D5}" srcOrd="7" destOrd="0" presId="urn:microsoft.com/office/officeart/2005/8/layout/vList2"/>
    <dgm:cxn modelId="{130919C1-9C5F-4116-9143-78B34BA26FB1}" type="presParOf" srcId="{ACE5C697-7411-4449-99D5-DE5A5A188B89}" destId="{00EC4E0A-2814-4736-8865-4267D9CB33AF}" srcOrd="8"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CEFFD2-0E63-4115-B490-3585F9D67FF9}">
      <dsp:nvSpPr>
        <dsp:cNvPr id="0" name=""/>
        <dsp:cNvSpPr/>
      </dsp:nvSpPr>
      <dsp:spPr>
        <a:xfrm>
          <a:off x="758951" y="0"/>
          <a:ext cx="8601456" cy="3131364"/>
        </a:xfrm>
        <a:prstGeom prst="rightArrow">
          <a:avLst/>
        </a:prstGeom>
        <a:solidFill>
          <a:schemeClr val="accent5">
            <a:tint val="55000"/>
            <a:hueOff val="0"/>
            <a:satOff val="0"/>
            <a:lumOff val="0"/>
            <a:alphaOff val="0"/>
          </a:schemeClr>
        </a:solidFill>
        <a:ln>
          <a:noFill/>
        </a:ln>
        <a:effectLst/>
      </dsp:spPr>
      <dsp:style>
        <a:lnRef idx="0">
          <a:scrgbClr r="0" g="0" b="0"/>
        </a:lnRef>
        <a:fillRef idx="1">
          <a:scrgbClr r="0" g="0" b="0"/>
        </a:fillRef>
        <a:effectRef idx="1">
          <a:scrgbClr r="0" g="0" b="0"/>
        </a:effectRef>
        <a:fontRef idx="minor"/>
      </dsp:style>
    </dsp:sp>
    <dsp:sp modelId="{1E1DF20D-324E-4E49-B63D-336810537A2E}">
      <dsp:nvSpPr>
        <dsp:cNvPr id="0" name=""/>
        <dsp:cNvSpPr/>
      </dsp:nvSpPr>
      <dsp:spPr>
        <a:xfrm>
          <a:off x="2779" y="939409"/>
          <a:ext cx="1618208" cy="1252545"/>
        </a:xfrm>
        <a:prstGeom prst="roundRect">
          <a:avLst/>
        </a:prstGeom>
        <a:gradFill rotWithShape="0">
          <a:gsLst>
            <a:gs pos="0">
              <a:schemeClr val="accent5">
                <a:shade val="50000"/>
                <a:hueOff val="0"/>
                <a:satOff val="0"/>
                <a:lumOff val="0"/>
                <a:alphaOff val="0"/>
                <a:lumMod val="110000"/>
                <a:satMod val="105000"/>
                <a:tint val="67000"/>
              </a:schemeClr>
            </a:gs>
            <a:gs pos="50000">
              <a:schemeClr val="accent5">
                <a:shade val="50000"/>
                <a:hueOff val="0"/>
                <a:satOff val="0"/>
                <a:lumOff val="0"/>
                <a:alphaOff val="0"/>
                <a:lumMod val="105000"/>
                <a:satMod val="103000"/>
                <a:tint val="73000"/>
              </a:schemeClr>
            </a:gs>
            <a:gs pos="100000">
              <a:schemeClr val="accent5">
                <a:shade val="50000"/>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Definition of Terms</a:t>
          </a:r>
        </a:p>
      </dsp:txBody>
      <dsp:txXfrm>
        <a:off x="63923" y="1000553"/>
        <a:ext cx="1495920" cy="1130257"/>
      </dsp:txXfrm>
    </dsp:sp>
    <dsp:sp modelId="{DA0B9AA6-1E7C-4448-BC64-F9F6AF2F8C02}">
      <dsp:nvSpPr>
        <dsp:cNvPr id="0" name=""/>
        <dsp:cNvSpPr/>
      </dsp:nvSpPr>
      <dsp:spPr>
        <a:xfrm>
          <a:off x="1701897" y="939409"/>
          <a:ext cx="1618208" cy="1252545"/>
        </a:xfrm>
        <a:prstGeom prst="roundRect">
          <a:avLst/>
        </a:prstGeom>
        <a:gradFill rotWithShape="0">
          <a:gsLst>
            <a:gs pos="0">
              <a:schemeClr val="accent5">
                <a:shade val="50000"/>
                <a:hueOff val="134164"/>
                <a:satOff val="-3267"/>
                <a:lumOff val="14299"/>
                <a:alphaOff val="0"/>
                <a:lumMod val="110000"/>
                <a:satMod val="105000"/>
                <a:tint val="67000"/>
              </a:schemeClr>
            </a:gs>
            <a:gs pos="50000">
              <a:schemeClr val="accent5">
                <a:shade val="50000"/>
                <a:hueOff val="134164"/>
                <a:satOff val="-3267"/>
                <a:lumOff val="14299"/>
                <a:alphaOff val="0"/>
                <a:lumMod val="105000"/>
                <a:satMod val="103000"/>
                <a:tint val="73000"/>
              </a:schemeClr>
            </a:gs>
            <a:gs pos="100000">
              <a:schemeClr val="accent5">
                <a:shade val="50000"/>
                <a:hueOff val="134164"/>
                <a:satOff val="-3267"/>
                <a:lumOff val="14299"/>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Why do we need Data Scientists?</a:t>
          </a:r>
        </a:p>
      </dsp:txBody>
      <dsp:txXfrm>
        <a:off x="1763041" y="1000553"/>
        <a:ext cx="1495920" cy="1130257"/>
      </dsp:txXfrm>
    </dsp:sp>
    <dsp:sp modelId="{E7F9F5F7-C096-425C-9FD3-5824D40FEC86}">
      <dsp:nvSpPr>
        <dsp:cNvPr id="0" name=""/>
        <dsp:cNvSpPr/>
      </dsp:nvSpPr>
      <dsp:spPr>
        <a:xfrm>
          <a:off x="3401016" y="939409"/>
          <a:ext cx="1618208" cy="1252545"/>
        </a:xfrm>
        <a:prstGeom prst="roundRect">
          <a:avLst/>
        </a:prstGeom>
        <a:gradFill rotWithShape="0">
          <a:gsLst>
            <a:gs pos="0">
              <a:schemeClr val="accent5">
                <a:shade val="50000"/>
                <a:hueOff val="268329"/>
                <a:satOff val="-6535"/>
                <a:lumOff val="28597"/>
                <a:alphaOff val="0"/>
                <a:lumMod val="110000"/>
                <a:satMod val="105000"/>
                <a:tint val="67000"/>
              </a:schemeClr>
            </a:gs>
            <a:gs pos="50000">
              <a:schemeClr val="accent5">
                <a:shade val="50000"/>
                <a:hueOff val="268329"/>
                <a:satOff val="-6535"/>
                <a:lumOff val="28597"/>
                <a:alphaOff val="0"/>
                <a:lumMod val="105000"/>
                <a:satMod val="103000"/>
                <a:tint val="73000"/>
              </a:schemeClr>
            </a:gs>
            <a:gs pos="100000">
              <a:schemeClr val="accent5">
                <a:shade val="50000"/>
                <a:hueOff val="268329"/>
                <a:satOff val="-6535"/>
                <a:lumOff val="28597"/>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Who is a Data Scientist?</a:t>
          </a:r>
        </a:p>
      </dsp:txBody>
      <dsp:txXfrm>
        <a:off x="3462160" y="1000553"/>
        <a:ext cx="1495920" cy="1130257"/>
      </dsp:txXfrm>
    </dsp:sp>
    <dsp:sp modelId="{D6CCFB05-C70D-4331-8BBF-0E2832073E2E}">
      <dsp:nvSpPr>
        <dsp:cNvPr id="0" name=""/>
        <dsp:cNvSpPr/>
      </dsp:nvSpPr>
      <dsp:spPr>
        <a:xfrm>
          <a:off x="5100135" y="939409"/>
          <a:ext cx="1618208" cy="1252545"/>
        </a:xfrm>
        <a:prstGeom prst="roundRect">
          <a:avLst/>
        </a:prstGeom>
        <a:gradFill rotWithShape="0">
          <a:gsLst>
            <a:gs pos="0">
              <a:schemeClr val="accent5">
                <a:shade val="50000"/>
                <a:hueOff val="402493"/>
                <a:satOff val="-9802"/>
                <a:lumOff val="42896"/>
                <a:alphaOff val="0"/>
                <a:lumMod val="110000"/>
                <a:satMod val="105000"/>
                <a:tint val="67000"/>
              </a:schemeClr>
            </a:gs>
            <a:gs pos="50000">
              <a:schemeClr val="accent5">
                <a:shade val="50000"/>
                <a:hueOff val="402493"/>
                <a:satOff val="-9802"/>
                <a:lumOff val="42896"/>
                <a:alphaOff val="0"/>
                <a:lumMod val="105000"/>
                <a:satMod val="103000"/>
                <a:tint val="73000"/>
              </a:schemeClr>
            </a:gs>
            <a:gs pos="100000">
              <a:schemeClr val="accent5">
                <a:shade val="50000"/>
                <a:hueOff val="402493"/>
                <a:satOff val="-9802"/>
                <a:lumOff val="42896"/>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What are the applications of Data Science?</a:t>
          </a:r>
        </a:p>
      </dsp:txBody>
      <dsp:txXfrm>
        <a:off x="5161279" y="1000553"/>
        <a:ext cx="1495920" cy="1130257"/>
      </dsp:txXfrm>
    </dsp:sp>
    <dsp:sp modelId="{D7D477AB-4C11-480C-83F1-316012146D7B}">
      <dsp:nvSpPr>
        <dsp:cNvPr id="0" name=""/>
        <dsp:cNvSpPr/>
      </dsp:nvSpPr>
      <dsp:spPr>
        <a:xfrm>
          <a:off x="6799253" y="939409"/>
          <a:ext cx="1618208" cy="1252545"/>
        </a:xfrm>
        <a:prstGeom prst="roundRect">
          <a:avLst/>
        </a:prstGeom>
        <a:gradFill rotWithShape="0">
          <a:gsLst>
            <a:gs pos="0">
              <a:schemeClr val="accent5">
                <a:shade val="50000"/>
                <a:hueOff val="268329"/>
                <a:satOff val="-6535"/>
                <a:lumOff val="28597"/>
                <a:alphaOff val="0"/>
                <a:lumMod val="110000"/>
                <a:satMod val="105000"/>
                <a:tint val="67000"/>
              </a:schemeClr>
            </a:gs>
            <a:gs pos="50000">
              <a:schemeClr val="accent5">
                <a:shade val="50000"/>
                <a:hueOff val="268329"/>
                <a:satOff val="-6535"/>
                <a:lumOff val="28597"/>
                <a:alphaOff val="0"/>
                <a:lumMod val="105000"/>
                <a:satMod val="103000"/>
                <a:tint val="73000"/>
              </a:schemeClr>
            </a:gs>
            <a:gs pos="100000">
              <a:schemeClr val="accent5">
                <a:shade val="50000"/>
                <a:hueOff val="268329"/>
                <a:satOff val="-6535"/>
                <a:lumOff val="28597"/>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What have Data Scientists achieved?</a:t>
          </a:r>
        </a:p>
      </dsp:txBody>
      <dsp:txXfrm>
        <a:off x="6860397" y="1000553"/>
        <a:ext cx="1495920" cy="1130257"/>
      </dsp:txXfrm>
    </dsp:sp>
    <dsp:sp modelId="{B05F5733-C69B-4E33-B68F-520380381E00}">
      <dsp:nvSpPr>
        <dsp:cNvPr id="0" name=""/>
        <dsp:cNvSpPr/>
      </dsp:nvSpPr>
      <dsp:spPr>
        <a:xfrm>
          <a:off x="8498372" y="939409"/>
          <a:ext cx="1618208" cy="1252545"/>
        </a:xfrm>
        <a:prstGeom prst="roundRect">
          <a:avLst/>
        </a:prstGeom>
        <a:gradFill rotWithShape="0">
          <a:gsLst>
            <a:gs pos="0">
              <a:schemeClr val="accent5">
                <a:shade val="50000"/>
                <a:hueOff val="134164"/>
                <a:satOff val="-3267"/>
                <a:lumOff val="14299"/>
                <a:alphaOff val="0"/>
                <a:lumMod val="110000"/>
                <a:satMod val="105000"/>
                <a:tint val="67000"/>
              </a:schemeClr>
            </a:gs>
            <a:gs pos="50000">
              <a:schemeClr val="accent5">
                <a:shade val="50000"/>
                <a:hueOff val="134164"/>
                <a:satOff val="-3267"/>
                <a:lumOff val="14299"/>
                <a:alphaOff val="0"/>
                <a:lumMod val="105000"/>
                <a:satMod val="103000"/>
                <a:tint val="73000"/>
              </a:schemeClr>
            </a:gs>
            <a:gs pos="100000">
              <a:schemeClr val="accent5">
                <a:shade val="50000"/>
                <a:hueOff val="134164"/>
                <a:satOff val="-3267"/>
                <a:lumOff val="14299"/>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How to be a Data Scientist?</a:t>
          </a:r>
        </a:p>
      </dsp:txBody>
      <dsp:txXfrm>
        <a:off x="8559516" y="1000553"/>
        <a:ext cx="1495920" cy="113025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16133F9-F0B3-4631-AB93-2A7F0C1E7698}">
      <dsp:nvSpPr>
        <dsp:cNvPr id="0" name=""/>
        <dsp:cNvSpPr/>
      </dsp:nvSpPr>
      <dsp:spPr>
        <a:xfrm>
          <a:off x="655303" y="1612"/>
          <a:ext cx="4847449" cy="2908469"/>
        </a:xfrm>
        <a:prstGeom prst="rect">
          <a:avLst/>
        </a:prstGeom>
        <a:noFill/>
        <a:ln w="9525" cap="flat" cmpd="sng" algn="ctr">
          <a:noFill/>
          <a:prstDash val="solid"/>
          <a:round/>
          <a:headEnd type="none" w="med" len="med"/>
          <a:tailEnd type="none" w="med" len="med"/>
        </a:ln>
        <a:effectLst/>
      </dsp:spPr>
      <dsp:style>
        <a:lnRef idx="0">
          <a:scrgbClr r="0" g="0" b="0"/>
        </a:lnRef>
        <a:fillRef idx="0">
          <a:scrgbClr r="0" g="0" b="0"/>
        </a:fillRef>
        <a:effectRef idx="0">
          <a:scrgbClr r="0" g="0" b="0"/>
        </a:effectRef>
        <a:fontRef idx="minor">
          <a:schemeClr val="dk1"/>
        </a:fontRef>
      </dsp:style>
      <dsp:txBody>
        <a:bodyPr spcFirstLastPara="0" vert="horz" wrap="square" lIns="228600" tIns="228600" rIns="228600" bIns="228600" numCol="1" spcCol="1270" anchor="ctr" anchorCtr="0">
          <a:noAutofit/>
        </a:bodyPr>
        <a:lstStyle/>
        <a:p>
          <a:pPr marL="0" lvl="0" indent="0" algn="ctr" defTabSz="2667000">
            <a:lnSpc>
              <a:spcPct val="90000"/>
            </a:lnSpc>
            <a:spcBef>
              <a:spcPct val="0"/>
            </a:spcBef>
            <a:spcAft>
              <a:spcPct val="35000"/>
            </a:spcAft>
            <a:buNone/>
          </a:pPr>
          <a:r>
            <a:rPr lang="en-US" sz="6000" b="1" kern="1200" dirty="0"/>
            <a:t>Data Science</a:t>
          </a:r>
        </a:p>
      </dsp:txBody>
      <dsp:txXfrm>
        <a:off x="655303" y="1612"/>
        <a:ext cx="4847449" cy="2908469"/>
      </dsp:txXfrm>
    </dsp:sp>
    <dsp:sp modelId="{FB10A708-DC38-4D64-91CE-DB0CFF1F5E1F}">
      <dsp:nvSpPr>
        <dsp:cNvPr id="0" name=""/>
        <dsp:cNvSpPr/>
      </dsp:nvSpPr>
      <dsp:spPr>
        <a:xfrm>
          <a:off x="5987497" y="1612"/>
          <a:ext cx="4847449" cy="2908469"/>
        </a:xfrm>
        <a:prstGeom prst="rect">
          <a:avLst/>
        </a:prstGeom>
        <a:noFill/>
        <a:ln w="9525" cap="flat" cmpd="sng" algn="ctr">
          <a:noFill/>
          <a:prstDash val="solid"/>
          <a:round/>
          <a:headEnd type="none" w="med" len="med"/>
          <a:tailEnd type="none" w="med" len="med"/>
        </a:ln>
        <a:effectLst/>
      </dsp:spPr>
      <dsp:style>
        <a:lnRef idx="0">
          <a:scrgbClr r="0" g="0" b="0"/>
        </a:lnRef>
        <a:fillRef idx="0">
          <a:scrgbClr r="0" g="0" b="0"/>
        </a:fillRef>
        <a:effectRef idx="0">
          <a:scrgbClr r="0" g="0" b="0"/>
        </a:effectRef>
        <a:fontRef idx="minor">
          <a:schemeClr val="dk1"/>
        </a:fontRef>
      </dsp:style>
      <dsp:txBody>
        <a:bodyPr spcFirstLastPara="0" vert="horz" wrap="square" lIns="228600" tIns="228600" rIns="228600" bIns="228600" numCol="1" spcCol="1270" anchor="ctr" anchorCtr="0">
          <a:noAutofit/>
        </a:bodyPr>
        <a:lstStyle/>
        <a:p>
          <a:pPr marL="0" lvl="0" indent="0" algn="ctr" defTabSz="2667000">
            <a:lnSpc>
              <a:spcPct val="90000"/>
            </a:lnSpc>
            <a:spcBef>
              <a:spcPct val="0"/>
            </a:spcBef>
            <a:spcAft>
              <a:spcPct val="35000"/>
            </a:spcAft>
            <a:buNone/>
          </a:pPr>
          <a:r>
            <a:rPr lang="en-US" sz="6000" b="1" kern="1200" dirty="0"/>
            <a:t>Machine Learning</a:t>
          </a:r>
        </a:p>
      </dsp:txBody>
      <dsp:txXfrm>
        <a:off x="5987497" y="1612"/>
        <a:ext cx="4847449" cy="2908469"/>
      </dsp:txXfrm>
    </dsp:sp>
    <dsp:sp modelId="{7FA22041-BAC9-4E20-B764-50B016436905}">
      <dsp:nvSpPr>
        <dsp:cNvPr id="0" name=""/>
        <dsp:cNvSpPr/>
      </dsp:nvSpPr>
      <dsp:spPr>
        <a:xfrm>
          <a:off x="655303" y="3394827"/>
          <a:ext cx="4847449" cy="2908469"/>
        </a:xfrm>
        <a:prstGeom prst="rect">
          <a:avLst/>
        </a:prstGeom>
        <a:noFill/>
        <a:ln w="9525" cap="flat" cmpd="sng" algn="ctr">
          <a:noFill/>
          <a:prstDash val="solid"/>
          <a:round/>
          <a:headEnd type="none" w="med" len="med"/>
          <a:tailEnd type="none" w="med" len="med"/>
        </a:ln>
        <a:effectLst/>
      </dsp:spPr>
      <dsp:style>
        <a:lnRef idx="0">
          <a:scrgbClr r="0" g="0" b="0"/>
        </a:lnRef>
        <a:fillRef idx="0">
          <a:scrgbClr r="0" g="0" b="0"/>
        </a:fillRef>
        <a:effectRef idx="0">
          <a:scrgbClr r="0" g="0" b="0"/>
        </a:effectRef>
        <a:fontRef idx="minor">
          <a:schemeClr val="dk1"/>
        </a:fontRef>
      </dsp:style>
      <dsp:txBody>
        <a:bodyPr spcFirstLastPara="0" vert="horz" wrap="square" lIns="228600" tIns="228600" rIns="228600" bIns="228600" numCol="1" spcCol="1270" anchor="ctr" anchorCtr="0">
          <a:noAutofit/>
        </a:bodyPr>
        <a:lstStyle/>
        <a:p>
          <a:pPr marL="0" lvl="0" indent="0" algn="ctr" defTabSz="2667000">
            <a:lnSpc>
              <a:spcPct val="90000"/>
            </a:lnSpc>
            <a:spcBef>
              <a:spcPct val="0"/>
            </a:spcBef>
            <a:spcAft>
              <a:spcPct val="35000"/>
            </a:spcAft>
            <a:buNone/>
          </a:pPr>
          <a:r>
            <a:rPr lang="en-US" sz="6000" b="1" kern="1200" dirty="0"/>
            <a:t>Artificial Intelligence</a:t>
          </a:r>
        </a:p>
      </dsp:txBody>
      <dsp:txXfrm>
        <a:off x="655303" y="3394827"/>
        <a:ext cx="4847449" cy="2908469"/>
      </dsp:txXfrm>
    </dsp:sp>
    <dsp:sp modelId="{2326C3BF-1F5C-40DD-81AF-3B99DB93F358}">
      <dsp:nvSpPr>
        <dsp:cNvPr id="0" name=""/>
        <dsp:cNvSpPr/>
      </dsp:nvSpPr>
      <dsp:spPr>
        <a:xfrm>
          <a:off x="5987497" y="3394827"/>
          <a:ext cx="4847449" cy="2908469"/>
        </a:xfrm>
        <a:prstGeom prst="rect">
          <a:avLst/>
        </a:prstGeom>
        <a:noFill/>
        <a:ln w="9525" cap="flat" cmpd="sng" algn="ctr">
          <a:noFill/>
          <a:prstDash val="solid"/>
          <a:round/>
          <a:headEnd type="none" w="med" len="med"/>
          <a:tailEnd type="none" w="med" len="med"/>
        </a:ln>
        <a:effectLst/>
      </dsp:spPr>
      <dsp:style>
        <a:lnRef idx="0">
          <a:scrgbClr r="0" g="0" b="0"/>
        </a:lnRef>
        <a:fillRef idx="0">
          <a:scrgbClr r="0" g="0" b="0"/>
        </a:fillRef>
        <a:effectRef idx="0">
          <a:scrgbClr r="0" g="0" b="0"/>
        </a:effectRef>
        <a:fontRef idx="minor">
          <a:schemeClr val="dk1"/>
        </a:fontRef>
      </dsp:style>
      <dsp:txBody>
        <a:bodyPr spcFirstLastPara="0" vert="horz" wrap="square" lIns="228600" tIns="228600" rIns="228600" bIns="228600" numCol="1" spcCol="1270" anchor="ctr" anchorCtr="0">
          <a:noAutofit/>
        </a:bodyPr>
        <a:lstStyle/>
        <a:p>
          <a:pPr marL="0" lvl="0" indent="0" algn="ctr" defTabSz="2667000">
            <a:lnSpc>
              <a:spcPct val="90000"/>
            </a:lnSpc>
            <a:spcBef>
              <a:spcPct val="0"/>
            </a:spcBef>
            <a:spcAft>
              <a:spcPct val="35000"/>
            </a:spcAft>
            <a:buNone/>
          </a:pPr>
          <a:r>
            <a:rPr lang="en-US" sz="6000" b="1" kern="1200" dirty="0"/>
            <a:t>Deep Learning</a:t>
          </a:r>
        </a:p>
      </dsp:txBody>
      <dsp:txXfrm>
        <a:off x="5987497" y="3394827"/>
        <a:ext cx="4847449" cy="290846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E124BEE-A89B-427F-983B-AEF749BF9959}">
      <dsp:nvSpPr>
        <dsp:cNvPr id="0" name=""/>
        <dsp:cNvSpPr/>
      </dsp:nvSpPr>
      <dsp:spPr>
        <a:xfrm>
          <a:off x="392422" y="1309"/>
          <a:ext cx="2361828" cy="1417097"/>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kern="1200"/>
            <a:t>Multi-disciplinary</a:t>
          </a:r>
        </a:p>
      </dsp:txBody>
      <dsp:txXfrm>
        <a:off x="392422" y="1309"/>
        <a:ext cx="2361828" cy="1417097"/>
      </dsp:txXfrm>
    </dsp:sp>
    <dsp:sp modelId="{1177723C-BFE9-4667-BCFD-40152A99B452}">
      <dsp:nvSpPr>
        <dsp:cNvPr id="0" name=""/>
        <dsp:cNvSpPr/>
      </dsp:nvSpPr>
      <dsp:spPr>
        <a:xfrm>
          <a:off x="2990433" y="1309"/>
          <a:ext cx="2361828" cy="1417097"/>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kern="1200"/>
            <a:t>Scientific Method</a:t>
          </a:r>
        </a:p>
      </dsp:txBody>
      <dsp:txXfrm>
        <a:off x="2990433" y="1309"/>
        <a:ext cx="2361828" cy="1417097"/>
      </dsp:txXfrm>
    </dsp:sp>
    <dsp:sp modelId="{FAC466C0-0753-40C5-B7F3-E77FD7342973}">
      <dsp:nvSpPr>
        <dsp:cNvPr id="0" name=""/>
        <dsp:cNvSpPr/>
      </dsp:nvSpPr>
      <dsp:spPr>
        <a:xfrm>
          <a:off x="392422" y="1654589"/>
          <a:ext cx="2361828" cy="1417097"/>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kern="1200"/>
            <a:t>Problem Solving</a:t>
          </a:r>
        </a:p>
      </dsp:txBody>
      <dsp:txXfrm>
        <a:off x="392422" y="1654589"/>
        <a:ext cx="2361828" cy="1417097"/>
      </dsp:txXfrm>
    </dsp:sp>
    <dsp:sp modelId="{D2A93A71-881D-4330-B258-5D28A7310190}">
      <dsp:nvSpPr>
        <dsp:cNvPr id="0" name=""/>
        <dsp:cNvSpPr/>
      </dsp:nvSpPr>
      <dsp:spPr>
        <a:xfrm>
          <a:off x="2990433" y="1654589"/>
          <a:ext cx="2361828" cy="1417097"/>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kern="1200"/>
            <a:t>Formulating Hypotheses</a:t>
          </a:r>
        </a:p>
      </dsp:txBody>
      <dsp:txXfrm>
        <a:off x="2990433" y="1654589"/>
        <a:ext cx="2361828" cy="1417097"/>
      </dsp:txXfrm>
    </dsp:sp>
    <dsp:sp modelId="{1CB57816-9FC7-4CA3-BCA1-55296ACFF9BF}">
      <dsp:nvSpPr>
        <dsp:cNvPr id="0" name=""/>
        <dsp:cNvSpPr/>
      </dsp:nvSpPr>
      <dsp:spPr>
        <a:xfrm>
          <a:off x="1691428" y="3307869"/>
          <a:ext cx="2361828" cy="1417097"/>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kern="1200" dirty="0"/>
            <a:t>Heuristic Nature</a:t>
          </a:r>
        </a:p>
      </dsp:txBody>
      <dsp:txXfrm>
        <a:off x="1691428" y="3307869"/>
        <a:ext cx="2361828" cy="141709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D12B42E-40A0-4324-8154-007B8B18DECA}">
      <dsp:nvSpPr>
        <dsp:cNvPr id="0" name=""/>
        <dsp:cNvSpPr/>
      </dsp:nvSpPr>
      <dsp:spPr>
        <a:xfrm>
          <a:off x="0" y="56458"/>
          <a:ext cx="5502940" cy="643500"/>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dirty="0"/>
            <a:t>Math/ Statistics</a:t>
          </a:r>
        </a:p>
      </dsp:txBody>
      <dsp:txXfrm>
        <a:off x="31413" y="87871"/>
        <a:ext cx="5440114" cy="580674"/>
      </dsp:txXfrm>
    </dsp:sp>
    <dsp:sp modelId="{D8B456A9-6DA7-4090-A4A5-A4C4EE70FBEF}">
      <dsp:nvSpPr>
        <dsp:cNvPr id="0" name=""/>
        <dsp:cNvSpPr/>
      </dsp:nvSpPr>
      <dsp:spPr>
        <a:xfrm>
          <a:off x="0" y="771958"/>
          <a:ext cx="5502940" cy="643500"/>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dirty="0"/>
            <a:t>Programming</a:t>
          </a:r>
        </a:p>
      </dsp:txBody>
      <dsp:txXfrm>
        <a:off x="31413" y="803371"/>
        <a:ext cx="5440114" cy="580674"/>
      </dsp:txXfrm>
    </dsp:sp>
    <dsp:sp modelId="{AFCAA84A-68C7-4C51-802C-6BE994EA58A8}">
      <dsp:nvSpPr>
        <dsp:cNvPr id="0" name=""/>
        <dsp:cNvSpPr/>
      </dsp:nvSpPr>
      <dsp:spPr>
        <a:xfrm>
          <a:off x="0" y="1487459"/>
          <a:ext cx="5502940" cy="643500"/>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dirty="0"/>
            <a:t>Data Analytics</a:t>
          </a:r>
        </a:p>
      </dsp:txBody>
      <dsp:txXfrm>
        <a:off x="31413" y="1518872"/>
        <a:ext cx="5440114" cy="580674"/>
      </dsp:txXfrm>
    </dsp:sp>
    <dsp:sp modelId="{379592C5-A7B9-4463-9B1C-1B3646AD54AE}">
      <dsp:nvSpPr>
        <dsp:cNvPr id="0" name=""/>
        <dsp:cNvSpPr/>
      </dsp:nvSpPr>
      <dsp:spPr>
        <a:xfrm>
          <a:off x="0" y="2202959"/>
          <a:ext cx="5502940" cy="643500"/>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dirty="0"/>
            <a:t>Visualization and Communication</a:t>
          </a:r>
        </a:p>
      </dsp:txBody>
      <dsp:txXfrm>
        <a:off x="31413" y="2234372"/>
        <a:ext cx="5440114" cy="580674"/>
      </dsp:txXfrm>
    </dsp:sp>
    <dsp:sp modelId="{00EC4E0A-2814-4736-8865-4267D9CB33AF}">
      <dsp:nvSpPr>
        <dsp:cNvPr id="0" name=""/>
        <dsp:cNvSpPr/>
      </dsp:nvSpPr>
      <dsp:spPr>
        <a:xfrm>
          <a:off x="0" y="2918459"/>
          <a:ext cx="5502940" cy="643500"/>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dirty="0"/>
            <a:t>Domain Knowledge</a:t>
          </a:r>
        </a:p>
      </dsp:txBody>
      <dsp:txXfrm>
        <a:off x="31413" y="2949872"/>
        <a:ext cx="5440114" cy="580674"/>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SLIDEIST info">
    <p:bg>
      <p:bgPr>
        <a:solidFill>
          <a:srgbClr val="F2ECEE"/>
        </a:solidFill>
        <a:effectLst/>
      </p:bgPr>
    </p:bg>
    <p:spTree>
      <p:nvGrpSpPr>
        <p:cNvPr id="1" name=""/>
        <p:cNvGrpSpPr/>
        <p:nvPr/>
      </p:nvGrpSpPr>
      <p:grpSpPr>
        <a:xfrm>
          <a:off x="0" y="0"/>
          <a:ext cx="0" cy="0"/>
          <a:chOff x="0" y="0"/>
          <a:chExt cx="0" cy="0"/>
        </a:xfrm>
      </p:grpSpPr>
      <p:sp>
        <p:nvSpPr>
          <p:cNvPr id="8" name="Title 1"/>
          <p:cNvSpPr txBox="1">
            <a:spLocks/>
          </p:cNvSpPr>
          <p:nvPr/>
        </p:nvSpPr>
        <p:spPr>
          <a:xfrm>
            <a:off x="4218073" y="4945637"/>
            <a:ext cx="3337027" cy="361207"/>
          </a:xfrm>
          <a:prstGeom prst="rect">
            <a:avLst/>
          </a:prstGeom>
        </p:spPr>
        <p:txBody>
          <a:bodyPr vert="horz" lIns="91440" tIns="45720" rIns="91440" bIns="45720" rtlCol="0" anchor="b">
            <a:noAutofit/>
          </a:bodyPr>
          <a:lstStyle>
            <a:lvl1pPr marL="0" indent="0" algn="l" defTabSz="914400" rtl="0" eaLnBrk="1" latinLnBrk="0" hangingPunct="1">
              <a:lnSpc>
                <a:spcPct val="80000"/>
              </a:lnSpc>
              <a:spcBef>
                <a:spcPct val="0"/>
              </a:spcBef>
              <a:buFont typeface="Arial" panose="020B0604020202020204" pitchFamily="34" charset="0"/>
              <a:buNone/>
              <a:defRPr sz="6000" b="0" kern="1200" spc="-120" baseline="0">
                <a:solidFill>
                  <a:srgbClr val="EE2E62"/>
                </a:solidFill>
                <a:latin typeface="+mj-lt"/>
                <a:ea typeface="+mj-ea"/>
                <a:cs typeface="+mj-cs"/>
              </a:defRPr>
            </a:lvl1pPr>
          </a:lstStyle>
          <a:p>
            <a:pPr algn="ctr"/>
            <a:r>
              <a:rPr lang="hu-HU" sz="2000" dirty="0">
                <a:latin typeface="Open Sans Semibold" panose="020B0706030804020204" pitchFamily="34" charset="0"/>
                <a:ea typeface="Open Sans Semibold" panose="020B0706030804020204" pitchFamily="34" charset="0"/>
                <a:cs typeface="Open Sans Semibold" panose="020B0706030804020204" pitchFamily="34" charset="0"/>
              </a:rPr>
              <a:t>SECOND STEP</a:t>
            </a:r>
            <a:endParaRPr lang="en-US" sz="2000" dirty="0">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10" name="Subtitle 2"/>
          <p:cNvSpPr txBox="1">
            <a:spLocks/>
          </p:cNvSpPr>
          <p:nvPr/>
        </p:nvSpPr>
        <p:spPr>
          <a:xfrm>
            <a:off x="4218073" y="5355072"/>
            <a:ext cx="3337027" cy="1269654"/>
          </a:xfrm>
          <a:prstGeom prst="rect">
            <a:avLst/>
          </a:prstGeom>
        </p:spPr>
        <p:txBody>
          <a:bodyPr vert="horz" lIns="91440" tIns="45720" rIns="91440" bIns="45720" rtlCol="0">
            <a:noAutofit/>
          </a:bodyPr>
          <a:lstStyle>
            <a:lvl1pPr marL="0" indent="0" algn="l" defTabSz="914400" rtl="0" eaLnBrk="1" latinLnBrk="0" hangingPunct="1">
              <a:lnSpc>
                <a:spcPct val="85000"/>
              </a:lnSpc>
              <a:spcBef>
                <a:spcPts val="1300"/>
              </a:spcBef>
              <a:buFont typeface="Arial" pitchFamily="34" charset="0"/>
              <a:buNone/>
              <a:defRPr sz="2800" kern="1200">
                <a:solidFill>
                  <a:schemeClr val="accent1"/>
                </a:solidFill>
                <a:latin typeface="+mj-lt"/>
                <a:ea typeface="+mn-ea"/>
                <a:cs typeface="+mn-cs"/>
              </a:defRPr>
            </a:lvl1pPr>
            <a:lvl2pPr marL="457200" indent="0" algn="ctr" defTabSz="914400" rtl="0" eaLnBrk="1" latinLnBrk="0" hangingPunct="1">
              <a:lnSpc>
                <a:spcPct val="85000"/>
              </a:lnSpc>
              <a:spcBef>
                <a:spcPts val="600"/>
              </a:spcBef>
              <a:buFont typeface="Arial" pitchFamily="34" charset="0"/>
              <a:buNone/>
              <a:defRPr sz="2800" kern="1200">
                <a:solidFill>
                  <a:schemeClr val="accent1"/>
                </a:solidFill>
                <a:latin typeface="+mn-lt"/>
                <a:ea typeface="+mn-ea"/>
                <a:cs typeface="+mn-cs"/>
              </a:defRPr>
            </a:lvl2pPr>
            <a:lvl3pPr marL="914400" indent="0" algn="ctr" defTabSz="914400" rtl="0" eaLnBrk="1" latinLnBrk="0" hangingPunct="1">
              <a:lnSpc>
                <a:spcPct val="85000"/>
              </a:lnSpc>
              <a:spcBef>
                <a:spcPts val="600"/>
              </a:spcBef>
              <a:buFont typeface="Arial" pitchFamily="34" charset="0"/>
              <a:buNone/>
              <a:defRPr sz="2400" i="1" kern="1200">
                <a:solidFill>
                  <a:schemeClr val="accent1"/>
                </a:solidFill>
                <a:latin typeface="+mn-lt"/>
                <a:ea typeface="+mn-ea"/>
                <a:cs typeface="+mn-cs"/>
              </a:defRPr>
            </a:lvl3pPr>
            <a:lvl4pPr marL="1371600" indent="0" algn="ctr" defTabSz="914400" rtl="0" eaLnBrk="1" latinLnBrk="0" hangingPunct="1">
              <a:lnSpc>
                <a:spcPct val="85000"/>
              </a:lnSpc>
              <a:spcBef>
                <a:spcPts val="600"/>
              </a:spcBef>
              <a:buFont typeface="Arial" pitchFamily="34" charset="0"/>
              <a:buNone/>
              <a:defRPr sz="2000" kern="1200">
                <a:solidFill>
                  <a:schemeClr val="accent1"/>
                </a:solidFill>
                <a:latin typeface="+mn-lt"/>
                <a:ea typeface="+mn-ea"/>
                <a:cs typeface="+mn-cs"/>
              </a:defRPr>
            </a:lvl4pPr>
            <a:lvl5pPr marL="1828800" indent="0" algn="ctr" defTabSz="914400" rtl="0" eaLnBrk="1" latinLnBrk="0" hangingPunct="1">
              <a:lnSpc>
                <a:spcPct val="85000"/>
              </a:lnSpc>
              <a:spcBef>
                <a:spcPts val="600"/>
              </a:spcBef>
              <a:buFont typeface="Arial" pitchFamily="34" charset="0"/>
              <a:buNone/>
              <a:defRPr sz="2000" kern="1200">
                <a:solidFill>
                  <a:schemeClr val="accent1"/>
                </a:solidFill>
                <a:latin typeface="+mn-lt"/>
                <a:ea typeface="+mn-ea"/>
                <a:cs typeface="+mn-cs"/>
              </a:defRPr>
            </a:lvl5pPr>
            <a:lvl6pPr marL="22860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6pPr>
            <a:lvl7pPr marL="27432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7pPr>
            <a:lvl8pPr marL="32004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8pPr>
            <a:lvl9pPr marL="36576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9pPr>
          </a:lstStyle>
          <a:p>
            <a:pPr algn="ctr">
              <a:lnSpc>
                <a:spcPct val="100000"/>
              </a:lnSpc>
            </a:pPr>
            <a:r>
              <a:rPr lang="hu-HU" sz="1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Customize</a:t>
            </a:r>
            <a:r>
              <a:rPr lang="hu-HU"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hu-HU" sz="1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the</a:t>
            </a:r>
            <a:r>
              <a:rPr lang="hu-HU"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hu-HU" sz="1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look</a:t>
            </a:r>
            <a:r>
              <a:rPr lang="hu-HU"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 of </a:t>
            </a:r>
            <a:r>
              <a:rPr lang="hu-HU" sz="1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the</a:t>
            </a:r>
            <a:r>
              <a:rPr lang="hu-HU"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hu-HU" sz="1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templates</a:t>
            </a:r>
            <a:r>
              <a:rPr lang="hu-HU"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hu-HU" sz="1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edit</a:t>
            </a:r>
            <a:r>
              <a:rPr lang="hu-HU"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 text,</a:t>
            </a:r>
            <a:r>
              <a:rPr lang="hu-HU" sz="1400" baseline="0" dirty="0">
                <a:solidFill>
                  <a:schemeClr val="bg1"/>
                </a:solidFill>
                <a:latin typeface="Open Sans" panose="020B0606030504020204" pitchFamily="34" charset="0"/>
                <a:ea typeface="Open Sans" panose="020B0606030504020204" pitchFamily="34" charset="0"/>
                <a:cs typeface="Open Sans" panose="020B0606030504020204" pitchFamily="34" charset="0"/>
              </a:rPr>
              <a:t> add </a:t>
            </a:r>
            <a:r>
              <a:rPr lang="hu-HU" sz="1400" baseline="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images</a:t>
            </a:r>
            <a:endParaRPr lang="en-US" sz="1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1" name="Title 1"/>
          <p:cNvSpPr txBox="1">
            <a:spLocks/>
          </p:cNvSpPr>
          <p:nvPr/>
        </p:nvSpPr>
        <p:spPr>
          <a:xfrm>
            <a:off x="618931" y="4945637"/>
            <a:ext cx="2923591" cy="361207"/>
          </a:xfrm>
          <a:prstGeom prst="rect">
            <a:avLst/>
          </a:prstGeom>
        </p:spPr>
        <p:txBody>
          <a:bodyPr vert="horz" lIns="91440" tIns="45720" rIns="91440" bIns="45720" rtlCol="0" anchor="b">
            <a:noAutofit/>
          </a:bodyPr>
          <a:lstStyle>
            <a:lvl1pPr marL="0" indent="0" algn="l" defTabSz="914400" rtl="0" eaLnBrk="1" latinLnBrk="0" hangingPunct="1">
              <a:lnSpc>
                <a:spcPct val="80000"/>
              </a:lnSpc>
              <a:spcBef>
                <a:spcPct val="0"/>
              </a:spcBef>
              <a:buFont typeface="Arial" panose="020B0604020202020204" pitchFamily="34" charset="0"/>
              <a:buNone/>
              <a:defRPr sz="6000" b="0" kern="1200" spc="-120" baseline="0">
                <a:solidFill>
                  <a:srgbClr val="EE2E62"/>
                </a:solidFill>
                <a:latin typeface="+mj-lt"/>
                <a:ea typeface="+mj-ea"/>
                <a:cs typeface="+mj-cs"/>
              </a:defRPr>
            </a:lvl1pPr>
          </a:lstStyle>
          <a:p>
            <a:pPr algn="ctr"/>
            <a:r>
              <a:rPr lang="hu-HU" sz="2000" dirty="0">
                <a:latin typeface="Open Sans Semibold" panose="020B0706030804020204" pitchFamily="34" charset="0"/>
                <a:ea typeface="Open Sans Semibold" panose="020B0706030804020204" pitchFamily="34" charset="0"/>
                <a:cs typeface="Open Sans Semibold" panose="020B0706030804020204" pitchFamily="34" charset="0"/>
              </a:rPr>
              <a:t>FIRST STEP</a:t>
            </a:r>
            <a:endParaRPr lang="en-US" sz="2000" dirty="0">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12" name="Subtitle 2"/>
          <p:cNvSpPr txBox="1">
            <a:spLocks/>
          </p:cNvSpPr>
          <p:nvPr/>
        </p:nvSpPr>
        <p:spPr>
          <a:xfrm>
            <a:off x="618930" y="5355072"/>
            <a:ext cx="2923591" cy="1269654"/>
          </a:xfrm>
          <a:prstGeom prst="rect">
            <a:avLst/>
          </a:prstGeom>
        </p:spPr>
        <p:txBody>
          <a:bodyPr vert="horz" lIns="91440" tIns="45720" rIns="91440" bIns="45720" rtlCol="0">
            <a:normAutofit/>
          </a:bodyPr>
          <a:lstStyle>
            <a:lvl1pPr marL="0" indent="0" algn="l" defTabSz="914400" rtl="0" eaLnBrk="1" latinLnBrk="0" hangingPunct="1">
              <a:lnSpc>
                <a:spcPct val="85000"/>
              </a:lnSpc>
              <a:spcBef>
                <a:spcPts val="1300"/>
              </a:spcBef>
              <a:buFont typeface="Arial" pitchFamily="34" charset="0"/>
              <a:buNone/>
              <a:defRPr sz="2800" kern="1200">
                <a:solidFill>
                  <a:schemeClr val="accent1"/>
                </a:solidFill>
                <a:latin typeface="+mj-lt"/>
                <a:ea typeface="+mn-ea"/>
                <a:cs typeface="+mn-cs"/>
              </a:defRPr>
            </a:lvl1pPr>
            <a:lvl2pPr marL="457200" indent="0" algn="ctr" defTabSz="914400" rtl="0" eaLnBrk="1" latinLnBrk="0" hangingPunct="1">
              <a:lnSpc>
                <a:spcPct val="85000"/>
              </a:lnSpc>
              <a:spcBef>
                <a:spcPts val="600"/>
              </a:spcBef>
              <a:buFont typeface="Arial" pitchFamily="34" charset="0"/>
              <a:buNone/>
              <a:defRPr sz="2800" kern="1200">
                <a:solidFill>
                  <a:schemeClr val="accent1"/>
                </a:solidFill>
                <a:latin typeface="+mn-lt"/>
                <a:ea typeface="+mn-ea"/>
                <a:cs typeface="+mn-cs"/>
              </a:defRPr>
            </a:lvl2pPr>
            <a:lvl3pPr marL="914400" indent="0" algn="ctr" defTabSz="914400" rtl="0" eaLnBrk="1" latinLnBrk="0" hangingPunct="1">
              <a:lnSpc>
                <a:spcPct val="85000"/>
              </a:lnSpc>
              <a:spcBef>
                <a:spcPts val="600"/>
              </a:spcBef>
              <a:buFont typeface="Arial" pitchFamily="34" charset="0"/>
              <a:buNone/>
              <a:defRPr sz="2400" i="1" kern="1200">
                <a:solidFill>
                  <a:schemeClr val="accent1"/>
                </a:solidFill>
                <a:latin typeface="+mn-lt"/>
                <a:ea typeface="+mn-ea"/>
                <a:cs typeface="+mn-cs"/>
              </a:defRPr>
            </a:lvl3pPr>
            <a:lvl4pPr marL="1371600" indent="0" algn="ctr" defTabSz="914400" rtl="0" eaLnBrk="1" latinLnBrk="0" hangingPunct="1">
              <a:lnSpc>
                <a:spcPct val="85000"/>
              </a:lnSpc>
              <a:spcBef>
                <a:spcPts val="600"/>
              </a:spcBef>
              <a:buFont typeface="Arial" pitchFamily="34" charset="0"/>
              <a:buNone/>
              <a:defRPr sz="2000" kern="1200">
                <a:solidFill>
                  <a:schemeClr val="accent1"/>
                </a:solidFill>
                <a:latin typeface="+mn-lt"/>
                <a:ea typeface="+mn-ea"/>
                <a:cs typeface="+mn-cs"/>
              </a:defRPr>
            </a:lvl4pPr>
            <a:lvl5pPr marL="1828800" indent="0" algn="ctr" defTabSz="914400" rtl="0" eaLnBrk="1" latinLnBrk="0" hangingPunct="1">
              <a:lnSpc>
                <a:spcPct val="85000"/>
              </a:lnSpc>
              <a:spcBef>
                <a:spcPts val="600"/>
              </a:spcBef>
              <a:buFont typeface="Arial" pitchFamily="34" charset="0"/>
              <a:buNone/>
              <a:defRPr sz="2000" kern="1200">
                <a:solidFill>
                  <a:schemeClr val="accent1"/>
                </a:solidFill>
                <a:latin typeface="+mn-lt"/>
                <a:ea typeface="+mn-ea"/>
                <a:cs typeface="+mn-cs"/>
              </a:defRPr>
            </a:lvl5pPr>
            <a:lvl6pPr marL="22860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6pPr>
            <a:lvl7pPr marL="27432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7pPr>
            <a:lvl8pPr marL="32004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8pPr>
            <a:lvl9pPr marL="36576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9pPr>
          </a:lstStyle>
          <a:p>
            <a:pPr algn="ctr">
              <a:lnSpc>
                <a:spcPct val="100000"/>
              </a:lnSpc>
            </a:pPr>
            <a:r>
              <a:rPr lang="hu-HU" sz="1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Click</a:t>
            </a:r>
            <a:r>
              <a:rPr lang="hu-HU" sz="1400" baseline="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hu-HU" sz="1400" dirty="0">
                <a:solidFill>
                  <a:srgbClr val="EE2E62"/>
                </a:solidFill>
                <a:latin typeface="Open Sans" panose="020B0606030504020204" pitchFamily="34" charset="0"/>
                <a:ea typeface="Open Sans" panose="020B0606030504020204" pitchFamily="34" charset="0"/>
                <a:cs typeface="Open Sans" panose="020B0606030504020204" pitchFamily="34" charset="0"/>
              </a:rPr>
              <a:t>New</a:t>
            </a:r>
            <a:r>
              <a:rPr lang="hu-HU" sz="1400" baseline="0" dirty="0">
                <a:solidFill>
                  <a:srgbClr val="EE2E62"/>
                </a:solidFill>
                <a:latin typeface="Open Sans" panose="020B0606030504020204" pitchFamily="34" charset="0"/>
                <a:ea typeface="Open Sans" panose="020B0606030504020204" pitchFamily="34" charset="0"/>
                <a:cs typeface="Open Sans" panose="020B0606030504020204" pitchFamily="34" charset="0"/>
              </a:rPr>
              <a:t> </a:t>
            </a:r>
            <a:r>
              <a:rPr lang="hu-HU" sz="1400" baseline="0" dirty="0" err="1">
                <a:solidFill>
                  <a:srgbClr val="EE2E62"/>
                </a:solidFill>
                <a:latin typeface="Open Sans" panose="020B0606030504020204" pitchFamily="34" charset="0"/>
                <a:ea typeface="Open Sans" panose="020B0606030504020204" pitchFamily="34" charset="0"/>
                <a:cs typeface="Open Sans" panose="020B0606030504020204" pitchFamily="34" charset="0"/>
              </a:rPr>
              <a:t>Slide</a:t>
            </a:r>
            <a:endParaRPr lang="hu-HU" sz="1400" baseline="0" dirty="0">
              <a:solidFill>
                <a:srgbClr val="EE2E62"/>
              </a:solidFill>
              <a:latin typeface="Open Sans" panose="020B0606030504020204" pitchFamily="34" charset="0"/>
              <a:ea typeface="Open Sans" panose="020B0606030504020204" pitchFamily="34" charset="0"/>
              <a:cs typeface="Open Sans" panose="020B0606030504020204" pitchFamily="34" charset="0"/>
            </a:endParaRPr>
          </a:p>
          <a:p>
            <a:pPr algn="ctr">
              <a:lnSpc>
                <a:spcPct val="100000"/>
              </a:lnSpc>
              <a:spcBef>
                <a:spcPts val="0"/>
              </a:spcBef>
            </a:pPr>
            <a:r>
              <a:rPr lang="hu-HU" sz="1400" baseline="0" dirty="0">
                <a:solidFill>
                  <a:schemeClr val="bg1"/>
                </a:solidFill>
                <a:latin typeface="Open Sans" panose="020B0606030504020204" pitchFamily="34" charset="0"/>
                <a:ea typeface="Open Sans" panose="020B0606030504020204" pitchFamily="34" charset="0"/>
                <a:cs typeface="Open Sans" panose="020B0606030504020204" pitchFamily="34" charset="0"/>
              </a:rPr>
              <a:t>Master </a:t>
            </a:r>
            <a:r>
              <a:rPr lang="hu-HU" sz="1400" baseline="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slides</a:t>
            </a:r>
            <a:r>
              <a:rPr lang="hu-HU" sz="1400" baseline="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hu-HU" sz="1400" baseline="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contain</a:t>
            </a:r>
            <a:r>
              <a:rPr lang="hu-HU" sz="1400" baseline="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hu-HU" sz="1400" baseline="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all</a:t>
            </a:r>
            <a:r>
              <a:rPr lang="hu-HU" sz="1400" baseline="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hu-HU" sz="1400" baseline="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the</a:t>
            </a:r>
            <a:r>
              <a:rPr lang="hu-HU" sz="1400" baseline="0" dirty="0">
                <a:solidFill>
                  <a:schemeClr val="bg1"/>
                </a:solidFill>
                <a:latin typeface="Open Sans" panose="020B0606030504020204" pitchFamily="34" charset="0"/>
                <a:ea typeface="Open Sans" panose="020B0606030504020204" pitchFamily="34" charset="0"/>
                <a:cs typeface="Open Sans" panose="020B0606030504020204" pitchFamily="34" charset="0"/>
              </a:rPr>
              <a:t> design </a:t>
            </a:r>
            <a:r>
              <a:rPr lang="hu-HU" sz="1400" baseline="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layouts</a:t>
            </a:r>
            <a:endParaRPr lang="hu-HU" sz="1400" baseline="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3" name="Title 1"/>
          <p:cNvSpPr txBox="1">
            <a:spLocks/>
          </p:cNvSpPr>
          <p:nvPr/>
        </p:nvSpPr>
        <p:spPr>
          <a:xfrm>
            <a:off x="8007215" y="4945637"/>
            <a:ext cx="3337027" cy="361207"/>
          </a:xfrm>
          <a:prstGeom prst="rect">
            <a:avLst/>
          </a:prstGeom>
        </p:spPr>
        <p:txBody>
          <a:bodyPr vert="horz" lIns="91440" tIns="45720" rIns="91440" bIns="45720" rtlCol="0" anchor="b">
            <a:noAutofit/>
          </a:bodyPr>
          <a:lstStyle>
            <a:lvl1pPr marL="0" indent="0" algn="l" defTabSz="914400" rtl="0" eaLnBrk="1" latinLnBrk="0" hangingPunct="1">
              <a:lnSpc>
                <a:spcPct val="80000"/>
              </a:lnSpc>
              <a:spcBef>
                <a:spcPct val="0"/>
              </a:spcBef>
              <a:buFont typeface="Arial" panose="020B0604020202020204" pitchFamily="34" charset="0"/>
              <a:buNone/>
              <a:defRPr sz="6000" b="0" kern="1200" spc="-120" baseline="0">
                <a:solidFill>
                  <a:srgbClr val="EE2E62"/>
                </a:solidFill>
                <a:latin typeface="+mj-lt"/>
                <a:ea typeface="+mj-ea"/>
                <a:cs typeface="+mj-cs"/>
              </a:defRPr>
            </a:lvl1pPr>
          </a:lstStyle>
          <a:p>
            <a:pPr algn="ctr"/>
            <a:r>
              <a:rPr lang="hu-HU" sz="2000" dirty="0">
                <a:latin typeface="Open Sans Semibold" panose="020B0706030804020204" pitchFamily="34" charset="0"/>
                <a:ea typeface="Open Sans Semibold" panose="020B0706030804020204" pitchFamily="34" charset="0"/>
                <a:cs typeface="Open Sans Semibold" panose="020B0706030804020204" pitchFamily="34" charset="0"/>
              </a:rPr>
              <a:t>THIRD STEP</a:t>
            </a:r>
            <a:endParaRPr lang="en-US" sz="2000" dirty="0">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14" name="Subtitle 2"/>
          <p:cNvSpPr txBox="1">
            <a:spLocks/>
          </p:cNvSpPr>
          <p:nvPr/>
        </p:nvSpPr>
        <p:spPr>
          <a:xfrm>
            <a:off x="8007214" y="5355073"/>
            <a:ext cx="3277953" cy="1269654"/>
          </a:xfrm>
          <a:prstGeom prst="rect">
            <a:avLst/>
          </a:prstGeom>
        </p:spPr>
        <p:txBody>
          <a:bodyPr vert="horz" lIns="91440" tIns="45720" rIns="91440" bIns="45720" rtlCol="0">
            <a:noAutofit/>
          </a:bodyPr>
          <a:lstStyle>
            <a:lvl1pPr marL="0" indent="0" algn="l" defTabSz="914400" rtl="0" eaLnBrk="1" latinLnBrk="0" hangingPunct="1">
              <a:lnSpc>
                <a:spcPct val="85000"/>
              </a:lnSpc>
              <a:spcBef>
                <a:spcPts val="1300"/>
              </a:spcBef>
              <a:buFont typeface="Arial" pitchFamily="34" charset="0"/>
              <a:buNone/>
              <a:defRPr sz="2800" kern="1200">
                <a:solidFill>
                  <a:schemeClr val="accent1"/>
                </a:solidFill>
                <a:latin typeface="+mj-lt"/>
                <a:ea typeface="+mn-ea"/>
                <a:cs typeface="+mn-cs"/>
              </a:defRPr>
            </a:lvl1pPr>
            <a:lvl2pPr marL="457200" indent="0" algn="ctr" defTabSz="914400" rtl="0" eaLnBrk="1" latinLnBrk="0" hangingPunct="1">
              <a:lnSpc>
                <a:spcPct val="85000"/>
              </a:lnSpc>
              <a:spcBef>
                <a:spcPts val="600"/>
              </a:spcBef>
              <a:buFont typeface="Arial" pitchFamily="34" charset="0"/>
              <a:buNone/>
              <a:defRPr sz="2800" kern="1200">
                <a:solidFill>
                  <a:schemeClr val="accent1"/>
                </a:solidFill>
                <a:latin typeface="+mn-lt"/>
                <a:ea typeface="+mn-ea"/>
                <a:cs typeface="+mn-cs"/>
              </a:defRPr>
            </a:lvl2pPr>
            <a:lvl3pPr marL="914400" indent="0" algn="ctr" defTabSz="914400" rtl="0" eaLnBrk="1" latinLnBrk="0" hangingPunct="1">
              <a:lnSpc>
                <a:spcPct val="85000"/>
              </a:lnSpc>
              <a:spcBef>
                <a:spcPts val="600"/>
              </a:spcBef>
              <a:buFont typeface="Arial" pitchFamily="34" charset="0"/>
              <a:buNone/>
              <a:defRPr sz="2400" i="1" kern="1200">
                <a:solidFill>
                  <a:schemeClr val="accent1"/>
                </a:solidFill>
                <a:latin typeface="+mn-lt"/>
                <a:ea typeface="+mn-ea"/>
                <a:cs typeface="+mn-cs"/>
              </a:defRPr>
            </a:lvl3pPr>
            <a:lvl4pPr marL="1371600" indent="0" algn="ctr" defTabSz="914400" rtl="0" eaLnBrk="1" latinLnBrk="0" hangingPunct="1">
              <a:lnSpc>
                <a:spcPct val="85000"/>
              </a:lnSpc>
              <a:spcBef>
                <a:spcPts val="600"/>
              </a:spcBef>
              <a:buFont typeface="Arial" pitchFamily="34" charset="0"/>
              <a:buNone/>
              <a:defRPr sz="2000" kern="1200">
                <a:solidFill>
                  <a:schemeClr val="accent1"/>
                </a:solidFill>
                <a:latin typeface="+mn-lt"/>
                <a:ea typeface="+mn-ea"/>
                <a:cs typeface="+mn-cs"/>
              </a:defRPr>
            </a:lvl4pPr>
            <a:lvl5pPr marL="1828800" indent="0" algn="ctr" defTabSz="914400" rtl="0" eaLnBrk="1" latinLnBrk="0" hangingPunct="1">
              <a:lnSpc>
                <a:spcPct val="85000"/>
              </a:lnSpc>
              <a:spcBef>
                <a:spcPts val="600"/>
              </a:spcBef>
              <a:buFont typeface="Arial" pitchFamily="34" charset="0"/>
              <a:buNone/>
              <a:defRPr sz="2000" kern="1200">
                <a:solidFill>
                  <a:schemeClr val="accent1"/>
                </a:solidFill>
                <a:latin typeface="+mn-lt"/>
                <a:ea typeface="+mn-ea"/>
                <a:cs typeface="+mn-cs"/>
              </a:defRPr>
            </a:lvl5pPr>
            <a:lvl6pPr marL="22860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6pPr>
            <a:lvl7pPr marL="27432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7pPr>
            <a:lvl8pPr marL="32004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8pPr>
            <a:lvl9pPr marL="36576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9pPr>
          </a:lstStyle>
          <a:p>
            <a:pPr marL="0" marR="0" indent="0" algn="ctr" defTabSz="914400" rtl="0" eaLnBrk="1" fontAlgn="auto" latinLnBrk="0" hangingPunct="1">
              <a:lnSpc>
                <a:spcPct val="100000"/>
              </a:lnSpc>
              <a:spcBef>
                <a:spcPts val="1300"/>
              </a:spcBef>
              <a:spcAft>
                <a:spcPts val="0"/>
              </a:spcAft>
              <a:buClrTx/>
              <a:buSzTx/>
              <a:buFont typeface="Arial" pitchFamily="34" charset="0"/>
              <a:buNone/>
              <a:tabLst/>
              <a:defRPr/>
            </a:pPr>
            <a:r>
              <a:rPr lang="hu-HU" sz="1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It</a:t>
            </a:r>
            <a:r>
              <a:rPr lang="hu-HU"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hu-HU" sz="1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should</a:t>
            </a:r>
            <a:r>
              <a:rPr lang="hu-HU"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hu-HU" sz="1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work</a:t>
            </a:r>
            <a:r>
              <a:rPr lang="hu-HU"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hu-HU" sz="1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but</a:t>
            </a:r>
            <a:r>
              <a:rPr lang="hu-HU"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hu-HU" sz="1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in</a:t>
            </a:r>
            <a:r>
              <a:rPr lang="hu-HU"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hu-HU" sz="1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case</a:t>
            </a:r>
            <a:r>
              <a:rPr lang="hu-HU"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hu-HU" sz="1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you</a:t>
            </a:r>
            <a:r>
              <a:rPr lang="hu-HU"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hu-HU" sz="1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are</a:t>
            </a:r>
            <a:r>
              <a:rPr lang="hu-HU"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hu-HU" sz="1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lost</a:t>
            </a:r>
            <a:r>
              <a:rPr lang="hu-HU"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hu-HU" sz="1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we</a:t>
            </a:r>
            <a:r>
              <a:rPr lang="hu-HU"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hu-HU" sz="1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can</a:t>
            </a:r>
            <a:r>
              <a:rPr lang="hu-HU" sz="1400" baseline="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hu-HU" sz="1400" baseline="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support</a:t>
            </a:r>
            <a:r>
              <a:rPr lang="hu-HU" sz="1400" baseline="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hu-HU" sz="1400" baseline="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you</a:t>
            </a:r>
            <a:r>
              <a:rPr lang="hu-HU" sz="1400" baseline="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p>
          <a:p>
            <a:pPr marL="0" marR="0" indent="0" algn="ctr" defTabSz="914400" rtl="0" eaLnBrk="1" fontAlgn="auto" latinLnBrk="0" hangingPunct="1">
              <a:lnSpc>
                <a:spcPct val="100000"/>
              </a:lnSpc>
              <a:spcBef>
                <a:spcPts val="600"/>
              </a:spcBef>
              <a:spcAft>
                <a:spcPts val="0"/>
              </a:spcAft>
              <a:buClrTx/>
              <a:buSzTx/>
              <a:buFont typeface="Arial" pitchFamily="34" charset="0"/>
              <a:buNone/>
              <a:tabLst/>
              <a:defRPr/>
            </a:pPr>
            <a:r>
              <a:rPr lang="hu-HU" sz="1400" baseline="0" dirty="0">
                <a:solidFill>
                  <a:srgbClr val="EE2E62"/>
                </a:solidFill>
                <a:latin typeface="Open Sans" panose="020B0606030504020204" pitchFamily="34" charset="0"/>
                <a:ea typeface="Open Sans" panose="020B0606030504020204" pitchFamily="34" charset="0"/>
                <a:cs typeface="Open Sans" panose="020B0606030504020204" pitchFamily="34" charset="0"/>
              </a:rPr>
              <a:t>hello@</a:t>
            </a:r>
            <a:r>
              <a:rPr lang="hu-HU" sz="1400" baseline="0" dirty="0" err="1">
                <a:solidFill>
                  <a:srgbClr val="EE2E62"/>
                </a:solidFill>
                <a:latin typeface="Open Sans" panose="020B0606030504020204" pitchFamily="34" charset="0"/>
                <a:ea typeface="Open Sans" panose="020B0606030504020204" pitchFamily="34" charset="0"/>
                <a:cs typeface="Open Sans" panose="020B0606030504020204" pitchFamily="34" charset="0"/>
              </a:rPr>
              <a:t>slideist.com</a:t>
            </a:r>
            <a:endParaRPr lang="en-US" sz="1400" dirty="0">
              <a:solidFill>
                <a:srgbClr val="EE2E62"/>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5" name="Oval 24"/>
          <p:cNvSpPr/>
          <p:nvPr/>
        </p:nvSpPr>
        <p:spPr>
          <a:xfrm>
            <a:off x="939845" y="2212304"/>
            <a:ext cx="2281759" cy="2281759"/>
          </a:xfrm>
          <a:prstGeom prst="ellipse">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26" name="Oval 25"/>
          <p:cNvSpPr/>
          <p:nvPr/>
        </p:nvSpPr>
        <p:spPr>
          <a:xfrm>
            <a:off x="4737346" y="2212303"/>
            <a:ext cx="2281759" cy="2281759"/>
          </a:xfrm>
          <a:prstGeom prst="ellipse">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27" name="Oval 26"/>
          <p:cNvSpPr/>
          <p:nvPr/>
        </p:nvSpPr>
        <p:spPr>
          <a:xfrm>
            <a:off x="8534848" y="2212303"/>
            <a:ext cx="2281759" cy="2281759"/>
          </a:xfrm>
          <a:prstGeom prst="ellipse">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28" name="Rectangle 27"/>
          <p:cNvSpPr/>
          <p:nvPr/>
        </p:nvSpPr>
        <p:spPr>
          <a:xfrm>
            <a:off x="3823335" y="716738"/>
            <a:ext cx="4201150" cy="707886"/>
          </a:xfrm>
          <a:prstGeom prst="rect">
            <a:avLst/>
          </a:prstGeom>
        </p:spPr>
        <p:txBody>
          <a:bodyPr wrap="none">
            <a:spAutoFit/>
          </a:bodyPr>
          <a:lstStyle/>
          <a:p>
            <a:pPr algn="ctr"/>
            <a:r>
              <a:rPr lang="hu-HU" sz="4000" dirty="0">
                <a:solidFill>
                  <a:srgbClr val="4E4070"/>
                </a:solidFill>
                <a:latin typeface="Open Sans Light" panose="020B0306030504020204" pitchFamily="34" charset="0"/>
                <a:ea typeface="Open Sans Light" panose="020B0306030504020204" pitchFamily="34" charset="0"/>
                <a:cs typeface="Open Sans Light" panose="020B0306030504020204" pitchFamily="34" charset="0"/>
              </a:rPr>
              <a:t>MICRO TUTORIAL</a:t>
            </a:r>
          </a:p>
        </p:txBody>
      </p:sp>
      <p:pic>
        <p:nvPicPr>
          <p:cNvPr id="29" name="Picture 2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02708" y="556697"/>
            <a:ext cx="1200928" cy="214451"/>
          </a:xfrm>
          <a:prstGeom prst="rect">
            <a:avLst/>
          </a:prstGeom>
        </p:spPr>
      </p:pic>
    </p:spTree>
    <p:extLst>
      <p:ext uri="{BB962C8B-B14F-4D97-AF65-F5344CB8AC3E}">
        <p14:creationId xmlns:p14="http://schemas.microsoft.com/office/powerpoint/2010/main" val="1335880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 4 Icon + 4 Content">
    <p:spTree>
      <p:nvGrpSpPr>
        <p:cNvPr id="1" name=""/>
        <p:cNvGrpSpPr/>
        <p:nvPr/>
      </p:nvGrpSpPr>
      <p:grpSpPr>
        <a:xfrm>
          <a:off x="0" y="0"/>
          <a:ext cx="0" cy="0"/>
          <a:chOff x="0" y="0"/>
          <a:chExt cx="0" cy="0"/>
        </a:xfrm>
      </p:grpSpPr>
      <p:sp>
        <p:nvSpPr>
          <p:cNvPr id="2" name="Title 1"/>
          <p:cNvSpPr>
            <a:spLocks noGrp="1"/>
          </p:cNvSpPr>
          <p:nvPr>
            <p:ph type="title"/>
          </p:nvPr>
        </p:nvSpPr>
        <p:spPr>
          <a:xfrm>
            <a:off x="401216" y="499534"/>
            <a:ext cx="11168743" cy="638802"/>
          </a:xfrm>
        </p:spPr>
        <p:txBody>
          <a:bodyPr>
            <a:normAutofit/>
          </a:bodyPr>
          <a:lstStyle>
            <a:lvl1pPr algn="ctr">
              <a:defRPr sz="3600" b="0"/>
            </a:lvl1pPr>
          </a:lstStyle>
          <a:p>
            <a:r>
              <a:rPr lang="en-US"/>
              <a:t>Click to edit Master title style</a:t>
            </a:r>
            <a:endParaRPr lang="en-US" dirty="0"/>
          </a:p>
        </p:txBody>
      </p:sp>
      <p:sp>
        <p:nvSpPr>
          <p:cNvPr id="20" name="Text Placeholder 18"/>
          <p:cNvSpPr>
            <a:spLocks noGrp="1"/>
          </p:cNvSpPr>
          <p:nvPr>
            <p:ph type="body" sz="quarter" idx="17"/>
          </p:nvPr>
        </p:nvSpPr>
        <p:spPr>
          <a:xfrm>
            <a:off x="498598" y="3275047"/>
            <a:ext cx="2470151" cy="2397968"/>
          </a:xfrm>
        </p:spPr>
        <p:txBody>
          <a:bodyPr anchor="t">
            <a:normAutofit/>
          </a:bodyPr>
          <a:lstStyle>
            <a:lvl1pPr marL="0" indent="0" algn="ctr">
              <a:lnSpc>
                <a:spcPct val="150000"/>
              </a:lnSpc>
              <a:buNone/>
              <a:defRPr sz="1800">
                <a:solidFill>
                  <a:schemeClr val="tx1"/>
                </a:solidFill>
              </a:defRPr>
            </a:lvl1pPr>
          </a:lstStyle>
          <a:p>
            <a:pPr lvl="0"/>
            <a:r>
              <a:rPr lang="en-US"/>
              <a:t>Edit Master text styles</a:t>
            </a:r>
          </a:p>
        </p:txBody>
      </p:sp>
      <p:sp>
        <p:nvSpPr>
          <p:cNvPr id="28" name="Text Placeholder 18"/>
          <p:cNvSpPr>
            <a:spLocks noGrp="1"/>
          </p:cNvSpPr>
          <p:nvPr>
            <p:ph type="body" sz="quarter" idx="24"/>
          </p:nvPr>
        </p:nvSpPr>
        <p:spPr>
          <a:xfrm>
            <a:off x="3287607" y="3275046"/>
            <a:ext cx="2470151" cy="2397968"/>
          </a:xfrm>
        </p:spPr>
        <p:txBody>
          <a:bodyPr anchor="t">
            <a:normAutofit/>
          </a:bodyPr>
          <a:lstStyle>
            <a:lvl1pPr marL="0" indent="0" algn="ctr">
              <a:lnSpc>
                <a:spcPct val="150000"/>
              </a:lnSpc>
              <a:buNone/>
              <a:defRPr sz="1800">
                <a:solidFill>
                  <a:schemeClr val="tx1"/>
                </a:solidFill>
              </a:defRPr>
            </a:lvl1pPr>
          </a:lstStyle>
          <a:p>
            <a:pPr lvl="0"/>
            <a:r>
              <a:rPr lang="en-US"/>
              <a:t>Edit Master text styles</a:t>
            </a:r>
          </a:p>
        </p:txBody>
      </p:sp>
      <p:sp>
        <p:nvSpPr>
          <p:cNvPr id="29" name="Text Placeholder 18"/>
          <p:cNvSpPr>
            <a:spLocks noGrp="1"/>
          </p:cNvSpPr>
          <p:nvPr>
            <p:ph type="body" sz="quarter" idx="25"/>
          </p:nvPr>
        </p:nvSpPr>
        <p:spPr>
          <a:xfrm>
            <a:off x="6076616" y="3275045"/>
            <a:ext cx="2470151" cy="2397968"/>
          </a:xfrm>
        </p:spPr>
        <p:txBody>
          <a:bodyPr anchor="t">
            <a:normAutofit/>
          </a:bodyPr>
          <a:lstStyle>
            <a:lvl1pPr marL="0" indent="0" algn="ctr">
              <a:lnSpc>
                <a:spcPct val="150000"/>
              </a:lnSpc>
              <a:buNone/>
              <a:defRPr sz="1800">
                <a:solidFill>
                  <a:schemeClr val="tx1"/>
                </a:solidFill>
              </a:defRPr>
            </a:lvl1pPr>
          </a:lstStyle>
          <a:p>
            <a:pPr lvl="0"/>
            <a:r>
              <a:rPr lang="en-US"/>
              <a:t>Edit Master text styles</a:t>
            </a:r>
          </a:p>
        </p:txBody>
      </p:sp>
      <p:sp>
        <p:nvSpPr>
          <p:cNvPr id="30" name="Text Placeholder 18"/>
          <p:cNvSpPr>
            <a:spLocks noGrp="1"/>
          </p:cNvSpPr>
          <p:nvPr>
            <p:ph type="body" sz="quarter" idx="26"/>
          </p:nvPr>
        </p:nvSpPr>
        <p:spPr>
          <a:xfrm>
            <a:off x="8865625" y="3275045"/>
            <a:ext cx="2470151" cy="2397968"/>
          </a:xfrm>
        </p:spPr>
        <p:txBody>
          <a:bodyPr anchor="t">
            <a:normAutofit/>
          </a:bodyPr>
          <a:lstStyle>
            <a:lvl1pPr marL="0" indent="0" algn="ctr">
              <a:lnSpc>
                <a:spcPct val="150000"/>
              </a:lnSpc>
              <a:buNone/>
              <a:defRPr sz="1800">
                <a:solidFill>
                  <a:schemeClr val="tx1"/>
                </a:solidFill>
              </a:defRPr>
            </a:lvl1pPr>
          </a:lstStyle>
          <a:p>
            <a:pPr lvl="0"/>
            <a:r>
              <a:rPr lang="en-US"/>
              <a:t>Edit Master text styles</a:t>
            </a:r>
          </a:p>
        </p:txBody>
      </p:sp>
      <p:sp>
        <p:nvSpPr>
          <p:cNvPr id="18" name="Picture Placeholder 6"/>
          <p:cNvSpPr>
            <a:spLocks noGrp="1"/>
          </p:cNvSpPr>
          <p:nvPr>
            <p:ph type="pic" sz="quarter" idx="23" hasCustomPrompt="1"/>
          </p:nvPr>
        </p:nvSpPr>
        <p:spPr>
          <a:xfrm>
            <a:off x="1122517" y="1866132"/>
            <a:ext cx="1222311" cy="1166325"/>
          </a:xfrm>
        </p:spPr>
        <p:txBody>
          <a:bodyPr>
            <a:normAutofit/>
          </a:bodyPr>
          <a:lstStyle>
            <a:lvl1pPr marL="0" indent="0" algn="ctr">
              <a:buNone/>
              <a:defRPr sz="1200"/>
            </a:lvl1pPr>
          </a:lstStyle>
          <a:p>
            <a:r>
              <a:rPr lang="en-US" dirty="0"/>
              <a:t>Click icon to add </a:t>
            </a:r>
            <a:r>
              <a:rPr lang="hu-HU" dirty="0" err="1"/>
              <a:t>icon</a:t>
            </a:r>
            <a:endParaRPr lang="hu-HU" dirty="0"/>
          </a:p>
        </p:txBody>
      </p:sp>
      <p:sp>
        <p:nvSpPr>
          <p:cNvPr id="19" name="Picture Placeholder 6"/>
          <p:cNvSpPr>
            <a:spLocks noGrp="1"/>
          </p:cNvSpPr>
          <p:nvPr>
            <p:ph type="pic" sz="quarter" idx="27" hasCustomPrompt="1"/>
          </p:nvPr>
        </p:nvSpPr>
        <p:spPr>
          <a:xfrm>
            <a:off x="3911526" y="1866131"/>
            <a:ext cx="1222311" cy="1166325"/>
          </a:xfrm>
        </p:spPr>
        <p:txBody>
          <a:bodyPr>
            <a:normAutofit/>
          </a:bodyPr>
          <a:lstStyle>
            <a:lvl1pPr marL="0" indent="0" algn="ctr">
              <a:buNone/>
              <a:defRPr sz="1200"/>
            </a:lvl1pPr>
          </a:lstStyle>
          <a:p>
            <a:r>
              <a:rPr lang="en-US" dirty="0"/>
              <a:t>Click icon to add </a:t>
            </a:r>
            <a:r>
              <a:rPr lang="hu-HU" dirty="0" err="1"/>
              <a:t>icon</a:t>
            </a:r>
            <a:endParaRPr lang="hu-HU" dirty="0"/>
          </a:p>
        </p:txBody>
      </p:sp>
      <p:sp>
        <p:nvSpPr>
          <p:cNvPr id="21" name="Picture Placeholder 6"/>
          <p:cNvSpPr>
            <a:spLocks noGrp="1"/>
          </p:cNvSpPr>
          <p:nvPr>
            <p:ph type="pic" sz="quarter" idx="28" hasCustomPrompt="1"/>
          </p:nvPr>
        </p:nvSpPr>
        <p:spPr>
          <a:xfrm>
            <a:off x="6700535" y="1866130"/>
            <a:ext cx="1222311" cy="1166325"/>
          </a:xfrm>
        </p:spPr>
        <p:txBody>
          <a:bodyPr>
            <a:normAutofit/>
          </a:bodyPr>
          <a:lstStyle>
            <a:lvl1pPr marL="0" indent="0" algn="ctr">
              <a:buNone/>
              <a:defRPr sz="1200"/>
            </a:lvl1pPr>
          </a:lstStyle>
          <a:p>
            <a:r>
              <a:rPr lang="en-US" dirty="0"/>
              <a:t>Click icon to add </a:t>
            </a:r>
            <a:r>
              <a:rPr lang="hu-HU" dirty="0" err="1"/>
              <a:t>icon</a:t>
            </a:r>
            <a:endParaRPr lang="hu-HU" dirty="0"/>
          </a:p>
        </p:txBody>
      </p:sp>
      <p:sp>
        <p:nvSpPr>
          <p:cNvPr id="22" name="Picture Placeholder 6"/>
          <p:cNvSpPr>
            <a:spLocks noGrp="1"/>
          </p:cNvSpPr>
          <p:nvPr>
            <p:ph type="pic" sz="quarter" idx="29" hasCustomPrompt="1"/>
          </p:nvPr>
        </p:nvSpPr>
        <p:spPr>
          <a:xfrm>
            <a:off x="9489544" y="1866129"/>
            <a:ext cx="1222311" cy="1166325"/>
          </a:xfrm>
        </p:spPr>
        <p:txBody>
          <a:bodyPr>
            <a:normAutofit/>
          </a:bodyPr>
          <a:lstStyle>
            <a:lvl1pPr marL="0" indent="0" algn="ctr">
              <a:buNone/>
              <a:defRPr sz="1200"/>
            </a:lvl1pPr>
          </a:lstStyle>
          <a:p>
            <a:r>
              <a:rPr lang="en-US" dirty="0"/>
              <a:t>Click icon to add </a:t>
            </a:r>
            <a:r>
              <a:rPr lang="hu-HU" dirty="0" err="1"/>
              <a:t>icon</a:t>
            </a:r>
            <a:endParaRPr lang="hu-HU" dirty="0"/>
          </a:p>
        </p:txBody>
      </p:sp>
    </p:spTree>
    <p:extLst>
      <p:ext uri="{BB962C8B-B14F-4D97-AF65-F5344CB8AC3E}">
        <p14:creationId xmlns:p14="http://schemas.microsoft.com/office/powerpoint/2010/main" val="29176394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Title-Content 1">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hu-HU"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hu-HU"/>
          </a:p>
        </p:txBody>
      </p:sp>
    </p:spTree>
    <p:extLst>
      <p:ext uri="{BB962C8B-B14F-4D97-AF65-F5344CB8AC3E}">
        <p14:creationId xmlns:p14="http://schemas.microsoft.com/office/powerpoint/2010/main" val="299379370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Content 2">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749300"/>
          </a:xfrm>
        </p:spPr>
        <p:txBody>
          <a:bodyPr/>
          <a:lstStyle/>
          <a:p>
            <a:r>
              <a:rPr lang="en-US"/>
              <a:t>Click to edit Master title style</a:t>
            </a:r>
            <a:endParaRPr lang="hu-HU" dirty="0"/>
          </a:p>
        </p:txBody>
      </p:sp>
      <p:sp>
        <p:nvSpPr>
          <p:cNvPr id="5" name="Text Placeholder 4"/>
          <p:cNvSpPr>
            <a:spLocks noGrp="1"/>
          </p:cNvSpPr>
          <p:nvPr>
            <p:ph type="body" sz="quarter" idx="10"/>
          </p:nvPr>
        </p:nvSpPr>
        <p:spPr>
          <a:xfrm>
            <a:off x="838200" y="1562100"/>
            <a:ext cx="10515600" cy="590550"/>
          </a:xfrm>
        </p:spPr>
        <p:txBody>
          <a:bodyPr>
            <a:noAutofit/>
          </a:bodyPr>
          <a:lstStyle>
            <a:lvl1pPr marL="0" indent="0">
              <a:buNone/>
              <a:defRPr sz="4000">
                <a:solidFill>
                  <a:srgbClr val="4E4070"/>
                </a:solidFill>
                <a:latin typeface="+mj-lt"/>
              </a:defRPr>
            </a:lvl1pPr>
          </a:lstStyle>
          <a:p>
            <a:pPr lvl="0"/>
            <a:r>
              <a:rPr lang="en-US"/>
              <a:t>Edit Master text styles</a:t>
            </a:r>
          </a:p>
        </p:txBody>
      </p:sp>
      <p:sp>
        <p:nvSpPr>
          <p:cNvPr id="6" name="Text Placeholder 4"/>
          <p:cNvSpPr>
            <a:spLocks noGrp="1"/>
          </p:cNvSpPr>
          <p:nvPr>
            <p:ph type="body" sz="quarter" idx="11"/>
          </p:nvPr>
        </p:nvSpPr>
        <p:spPr>
          <a:xfrm>
            <a:off x="838200" y="2166936"/>
            <a:ext cx="10515600" cy="371475"/>
          </a:xfrm>
        </p:spPr>
        <p:txBody>
          <a:bodyPr>
            <a:normAutofit/>
          </a:bodyPr>
          <a:lstStyle>
            <a:lvl1pPr marL="0" indent="0">
              <a:buNone/>
              <a:defRPr sz="1800">
                <a:solidFill>
                  <a:schemeClr val="tx1"/>
                </a:solidFill>
              </a:defRPr>
            </a:lvl1pPr>
          </a:lstStyle>
          <a:p>
            <a:pPr lvl="0"/>
            <a:r>
              <a:rPr lang="en-US"/>
              <a:t>Edit Master text styles</a:t>
            </a:r>
          </a:p>
        </p:txBody>
      </p:sp>
      <p:sp>
        <p:nvSpPr>
          <p:cNvPr id="13" name="Text Placeholder 4"/>
          <p:cNvSpPr>
            <a:spLocks noGrp="1"/>
          </p:cNvSpPr>
          <p:nvPr>
            <p:ph type="body" sz="quarter" idx="12"/>
          </p:nvPr>
        </p:nvSpPr>
        <p:spPr>
          <a:xfrm>
            <a:off x="838200" y="2538411"/>
            <a:ext cx="10515600" cy="547689"/>
          </a:xfrm>
        </p:spPr>
        <p:txBody>
          <a:bodyPr>
            <a:normAutofit/>
          </a:bodyPr>
          <a:lstStyle>
            <a:lvl1pPr marL="0" indent="0">
              <a:buNone/>
              <a:defRPr sz="1400" i="1">
                <a:solidFill>
                  <a:schemeClr val="tx1">
                    <a:lumMod val="85000"/>
                  </a:schemeClr>
                </a:solidFill>
              </a:defRPr>
            </a:lvl1pPr>
          </a:lstStyle>
          <a:p>
            <a:pPr lvl="0"/>
            <a:r>
              <a:rPr lang="en-US"/>
              <a:t>Edit Master text styles</a:t>
            </a:r>
          </a:p>
        </p:txBody>
      </p:sp>
      <p:sp>
        <p:nvSpPr>
          <p:cNvPr id="20" name="Text Placeholder 4"/>
          <p:cNvSpPr>
            <a:spLocks noGrp="1"/>
          </p:cNvSpPr>
          <p:nvPr>
            <p:ph type="body" sz="quarter" idx="13"/>
          </p:nvPr>
        </p:nvSpPr>
        <p:spPr>
          <a:xfrm>
            <a:off x="838200" y="3257550"/>
            <a:ext cx="10515600" cy="590550"/>
          </a:xfrm>
        </p:spPr>
        <p:txBody>
          <a:bodyPr>
            <a:noAutofit/>
          </a:bodyPr>
          <a:lstStyle>
            <a:lvl1pPr marL="0" indent="0">
              <a:buNone/>
              <a:defRPr sz="4000">
                <a:solidFill>
                  <a:srgbClr val="4E4070"/>
                </a:solidFill>
                <a:latin typeface="+mj-lt"/>
              </a:defRPr>
            </a:lvl1pPr>
          </a:lstStyle>
          <a:p>
            <a:pPr lvl="0"/>
            <a:r>
              <a:rPr lang="en-US"/>
              <a:t>Edit Master text styles</a:t>
            </a:r>
          </a:p>
        </p:txBody>
      </p:sp>
      <p:sp>
        <p:nvSpPr>
          <p:cNvPr id="21" name="Text Placeholder 4"/>
          <p:cNvSpPr>
            <a:spLocks noGrp="1"/>
          </p:cNvSpPr>
          <p:nvPr>
            <p:ph type="body" sz="quarter" idx="14"/>
          </p:nvPr>
        </p:nvSpPr>
        <p:spPr>
          <a:xfrm>
            <a:off x="838200" y="3862386"/>
            <a:ext cx="10515600" cy="371475"/>
          </a:xfrm>
        </p:spPr>
        <p:txBody>
          <a:bodyPr>
            <a:normAutofit/>
          </a:bodyPr>
          <a:lstStyle>
            <a:lvl1pPr marL="0" indent="0">
              <a:buNone/>
              <a:defRPr sz="1800">
                <a:solidFill>
                  <a:schemeClr val="tx1"/>
                </a:solidFill>
              </a:defRPr>
            </a:lvl1pPr>
          </a:lstStyle>
          <a:p>
            <a:pPr lvl="0"/>
            <a:r>
              <a:rPr lang="en-US"/>
              <a:t>Edit Master text styles</a:t>
            </a:r>
          </a:p>
        </p:txBody>
      </p:sp>
      <p:sp>
        <p:nvSpPr>
          <p:cNvPr id="22" name="Text Placeholder 4"/>
          <p:cNvSpPr>
            <a:spLocks noGrp="1"/>
          </p:cNvSpPr>
          <p:nvPr>
            <p:ph type="body" sz="quarter" idx="15"/>
          </p:nvPr>
        </p:nvSpPr>
        <p:spPr>
          <a:xfrm>
            <a:off x="838200" y="4233861"/>
            <a:ext cx="10515600" cy="547689"/>
          </a:xfrm>
        </p:spPr>
        <p:txBody>
          <a:bodyPr>
            <a:normAutofit/>
          </a:bodyPr>
          <a:lstStyle>
            <a:lvl1pPr marL="0" indent="0">
              <a:buNone/>
              <a:defRPr sz="1400" i="1">
                <a:solidFill>
                  <a:schemeClr val="tx1">
                    <a:lumMod val="85000"/>
                  </a:schemeClr>
                </a:solidFill>
              </a:defRPr>
            </a:lvl1pPr>
          </a:lstStyle>
          <a:p>
            <a:pPr lvl="0"/>
            <a:r>
              <a:rPr lang="en-US"/>
              <a:t>Edit Master text styles</a:t>
            </a:r>
          </a:p>
        </p:txBody>
      </p:sp>
      <p:sp>
        <p:nvSpPr>
          <p:cNvPr id="23" name="Text Placeholder 4"/>
          <p:cNvSpPr>
            <a:spLocks noGrp="1"/>
          </p:cNvSpPr>
          <p:nvPr>
            <p:ph type="body" sz="quarter" idx="16"/>
          </p:nvPr>
        </p:nvSpPr>
        <p:spPr>
          <a:xfrm>
            <a:off x="838200" y="4953000"/>
            <a:ext cx="10515600" cy="590550"/>
          </a:xfrm>
        </p:spPr>
        <p:txBody>
          <a:bodyPr>
            <a:noAutofit/>
          </a:bodyPr>
          <a:lstStyle>
            <a:lvl1pPr marL="0" indent="0">
              <a:buNone/>
              <a:defRPr sz="4000">
                <a:solidFill>
                  <a:srgbClr val="4E4070"/>
                </a:solidFill>
                <a:latin typeface="+mj-lt"/>
              </a:defRPr>
            </a:lvl1pPr>
          </a:lstStyle>
          <a:p>
            <a:pPr lvl="0"/>
            <a:r>
              <a:rPr lang="en-US"/>
              <a:t>Edit Master text styles</a:t>
            </a:r>
          </a:p>
        </p:txBody>
      </p:sp>
      <p:sp>
        <p:nvSpPr>
          <p:cNvPr id="24" name="Text Placeholder 4"/>
          <p:cNvSpPr>
            <a:spLocks noGrp="1"/>
          </p:cNvSpPr>
          <p:nvPr>
            <p:ph type="body" sz="quarter" idx="17"/>
          </p:nvPr>
        </p:nvSpPr>
        <p:spPr>
          <a:xfrm>
            <a:off x="838200" y="5557836"/>
            <a:ext cx="10515600" cy="371475"/>
          </a:xfrm>
        </p:spPr>
        <p:txBody>
          <a:bodyPr>
            <a:normAutofit/>
          </a:bodyPr>
          <a:lstStyle>
            <a:lvl1pPr marL="0" indent="0">
              <a:buNone/>
              <a:defRPr sz="1800">
                <a:solidFill>
                  <a:schemeClr val="tx1"/>
                </a:solidFill>
              </a:defRPr>
            </a:lvl1pPr>
          </a:lstStyle>
          <a:p>
            <a:pPr lvl="0"/>
            <a:r>
              <a:rPr lang="en-US"/>
              <a:t>Edit Master text styles</a:t>
            </a:r>
          </a:p>
        </p:txBody>
      </p:sp>
      <p:sp>
        <p:nvSpPr>
          <p:cNvPr id="25" name="Text Placeholder 4"/>
          <p:cNvSpPr>
            <a:spLocks noGrp="1"/>
          </p:cNvSpPr>
          <p:nvPr>
            <p:ph type="body" sz="quarter" idx="18"/>
          </p:nvPr>
        </p:nvSpPr>
        <p:spPr>
          <a:xfrm>
            <a:off x="838200" y="5929311"/>
            <a:ext cx="10515600" cy="547689"/>
          </a:xfrm>
        </p:spPr>
        <p:txBody>
          <a:bodyPr>
            <a:normAutofit/>
          </a:bodyPr>
          <a:lstStyle>
            <a:lvl1pPr marL="0" indent="0">
              <a:buNone/>
              <a:defRPr sz="1400" i="1">
                <a:solidFill>
                  <a:schemeClr val="tx1">
                    <a:lumMod val="85000"/>
                  </a:schemeClr>
                </a:solidFill>
              </a:defRPr>
            </a:lvl1pPr>
          </a:lstStyle>
          <a:p>
            <a:pPr lvl="0"/>
            <a:r>
              <a:rPr lang="en-US"/>
              <a:t>Edit Master text styles</a:t>
            </a:r>
          </a:p>
        </p:txBody>
      </p:sp>
    </p:spTree>
    <p:extLst>
      <p:ext uri="{BB962C8B-B14F-4D97-AF65-F5344CB8AC3E}">
        <p14:creationId xmlns:p14="http://schemas.microsoft.com/office/powerpoint/2010/main" val="396043246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hu-HU"/>
          </a:p>
        </p:txBody>
      </p:sp>
      <p:sp>
        <p:nvSpPr>
          <p:cNvPr id="3" name="Content Placeholder 2"/>
          <p:cNvSpPr>
            <a:spLocks noGrp="1"/>
          </p:cNvSpPr>
          <p:nvPr>
            <p:ph sz="half" idx="1"/>
          </p:nvPr>
        </p:nvSpPr>
        <p:spPr>
          <a:xfrm>
            <a:off x="838200" y="1825625"/>
            <a:ext cx="5181599"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hu-HU"/>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hu-HU"/>
          </a:p>
        </p:txBody>
      </p:sp>
    </p:spTree>
    <p:extLst>
      <p:ext uri="{BB962C8B-B14F-4D97-AF65-F5344CB8AC3E}">
        <p14:creationId xmlns:p14="http://schemas.microsoft.com/office/powerpoint/2010/main" val="427842367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hu-HU"/>
          </a:p>
        </p:txBody>
      </p:sp>
      <p:sp>
        <p:nvSpPr>
          <p:cNvPr id="8" name="Text Placeholder 7"/>
          <p:cNvSpPr>
            <a:spLocks noGrp="1"/>
          </p:cNvSpPr>
          <p:nvPr>
            <p:ph type="body" sz="quarter" idx="11"/>
          </p:nvPr>
        </p:nvSpPr>
        <p:spPr>
          <a:xfrm>
            <a:off x="1893888" y="1828122"/>
            <a:ext cx="3951287" cy="963612"/>
          </a:xfrm>
        </p:spPr>
        <p:txBody>
          <a:bodyPr>
            <a:normAutofit/>
          </a:bodyPr>
          <a:lstStyle>
            <a:lvl1pPr marL="0" indent="0">
              <a:buNone/>
              <a:defRPr sz="1800" b="1">
                <a:solidFill>
                  <a:schemeClr val="bg1"/>
                </a:solidFill>
              </a:defRPr>
            </a:lvl1pPr>
            <a:lvl2pPr marL="457200" indent="0">
              <a:buNone/>
              <a:defRPr sz="2800" b="1">
                <a:solidFill>
                  <a:srgbClr val="897E9E"/>
                </a:solidFill>
              </a:defRPr>
            </a:lvl2pPr>
            <a:lvl3pPr marL="914400" indent="0">
              <a:buNone/>
              <a:defRPr sz="2800" b="1">
                <a:solidFill>
                  <a:srgbClr val="897E9E"/>
                </a:solidFill>
              </a:defRPr>
            </a:lvl3pPr>
            <a:lvl4pPr marL="1371600" indent="0">
              <a:buNone/>
              <a:defRPr sz="2800" b="1">
                <a:solidFill>
                  <a:srgbClr val="897E9E"/>
                </a:solidFill>
              </a:defRPr>
            </a:lvl4pPr>
            <a:lvl5pPr marL="1828800" indent="0">
              <a:buNone/>
              <a:defRPr sz="2800" b="1">
                <a:solidFill>
                  <a:srgbClr val="897E9E"/>
                </a:solidFill>
              </a:defRPr>
            </a:lvl5pPr>
          </a:lstStyle>
          <a:p>
            <a:pPr lvl="0"/>
            <a:r>
              <a:rPr lang="en-US"/>
              <a:t>Edit Master text styles</a:t>
            </a:r>
          </a:p>
        </p:txBody>
      </p:sp>
      <p:sp>
        <p:nvSpPr>
          <p:cNvPr id="9" name="Text Placeholder 7"/>
          <p:cNvSpPr>
            <a:spLocks noGrp="1"/>
          </p:cNvSpPr>
          <p:nvPr>
            <p:ph type="body" sz="quarter" idx="12"/>
          </p:nvPr>
        </p:nvSpPr>
        <p:spPr>
          <a:xfrm>
            <a:off x="1893888" y="2929168"/>
            <a:ext cx="3951287" cy="957032"/>
          </a:xfrm>
        </p:spPr>
        <p:txBody>
          <a:bodyPr>
            <a:normAutofit/>
          </a:bodyPr>
          <a:lstStyle>
            <a:lvl1pPr marL="0" indent="0">
              <a:lnSpc>
                <a:spcPct val="100000"/>
              </a:lnSpc>
              <a:buNone/>
              <a:defRPr sz="1600" b="0" i="1">
                <a:solidFill>
                  <a:schemeClr val="bg1">
                    <a:lumMod val="65000"/>
                  </a:schemeClr>
                </a:solidFill>
              </a:defRPr>
            </a:lvl1pPr>
            <a:lvl2pPr marL="457200" indent="0">
              <a:buNone/>
              <a:defRPr sz="2800" b="1">
                <a:solidFill>
                  <a:srgbClr val="897E9E"/>
                </a:solidFill>
              </a:defRPr>
            </a:lvl2pPr>
            <a:lvl3pPr marL="914400" indent="0">
              <a:buNone/>
              <a:defRPr sz="2800" b="1">
                <a:solidFill>
                  <a:srgbClr val="897E9E"/>
                </a:solidFill>
              </a:defRPr>
            </a:lvl3pPr>
            <a:lvl4pPr marL="1371600" indent="0">
              <a:buNone/>
              <a:defRPr sz="2800" b="1">
                <a:solidFill>
                  <a:srgbClr val="897E9E"/>
                </a:solidFill>
              </a:defRPr>
            </a:lvl4pPr>
            <a:lvl5pPr marL="1828800" indent="0">
              <a:buNone/>
              <a:defRPr sz="2800" b="1">
                <a:solidFill>
                  <a:srgbClr val="897E9E"/>
                </a:solidFill>
              </a:defRPr>
            </a:lvl5pPr>
          </a:lstStyle>
          <a:p>
            <a:pPr lvl="0"/>
            <a:r>
              <a:rPr lang="en-US"/>
              <a:t>Edit Master text styles</a:t>
            </a:r>
          </a:p>
        </p:txBody>
      </p:sp>
      <p:sp>
        <p:nvSpPr>
          <p:cNvPr id="10" name="Text Placeholder 7"/>
          <p:cNvSpPr>
            <a:spLocks noGrp="1"/>
          </p:cNvSpPr>
          <p:nvPr>
            <p:ph type="body" sz="quarter" idx="13"/>
          </p:nvPr>
        </p:nvSpPr>
        <p:spPr>
          <a:xfrm>
            <a:off x="1894340" y="4023634"/>
            <a:ext cx="3951287" cy="2452229"/>
          </a:xfrm>
        </p:spPr>
        <p:txBody>
          <a:bodyPr>
            <a:normAutofit/>
          </a:bodyPr>
          <a:lstStyle>
            <a:lvl1pPr marL="0" indent="0">
              <a:lnSpc>
                <a:spcPct val="150000"/>
              </a:lnSpc>
              <a:buNone/>
              <a:defRPr sz="1400" b="0" i="0">
                <a:solidFill>
                  <a:schemeClr val="tx1"/>
                </a:solidFill>
              </a:defRPr>
            </a:lvl1pPr>
            <a:lvl2pPr marL="457200" indent="0">
              <a:buNone/>
              <a:defRPr sz="2800" b="1">
                <a:solidFill>
                  <a:srgbClr val="897E9E"/>
                </a:solidFill>
              </a:defRPr>
            </a:lvl2pPr>
            <a:lvl3pPr marL="914400" indent="0">
              <a:buNone/>
              <a:defRPr sz="2800" b="1">
                <a:solidFill>
                  <a:srgbClr val="897E9E"/>
                </a:solidFill>
              </a:defRPr>
            </a:lvl3pPr>
            <a:lvl4pPr marL="1371600" indent="0">
              <a:buNone/>
              <a:defRPr sz="2800" b="1">
                <a:solidFill>
                  <a:srgbClr val="897E9E"/>
                </a:solidFill>
              </a:defRPr>
            </a:lvl4pPr>
            <a:lvl5pPr marL="1828800" indent="0">
              <a:buNone/>
              <a:defRPr sz="2800" b="1">
                <a:solidFill>
                  <a:srgbClr val="897E9E"/>
                </a:solidFill>
              </a:defRPr>
            </a:lvl5pPr>
          </a:lstStyle>
          <a:p>
            <a:pPr lvl="0"/>
            <a:r>
              <a:rPr lang="en-US"/>
              <a:t>Edit Master text styles</a:t>
            </a:r>
          </a:p>
        </p:txBody>
      </p:sp>
      <p:sp>
        <p:nvSpPr>
          <p:cNvPr id="12" name="Text Placeholder 7"/>
          <p:cNvSpPr>
            <a:spLocks noGrp="1"/>
          </p:cNvSpPr>
          <p:nvPr>
            <p:ph type="body" sz="quarter" idx="15"/>
          </p:nvPr>
        </p:nvSpPr>
        <p:spPr>
          <a:xfrm>
            <a:off x="7410225" y="1828122"/>
            <a:ext cx="3951287" cy="963612"/>
          </a:xfrm>
        </p:spPr>
        <p:txBody>
          <a:bodyPr>
            <a:normAutofit/>
          </a:bodyPr>
          <a:lstStyle>
            <a:lvl1pPr marL="0" indent="0">
              <a:buNone/>
              <a:defRPr sz="1800" b="1">
                <a:solidFill>
                  <a:schemeClr val="bg1"/>
                </a:solidFill>
              </a:defRPr>
            </a:lvl1pPr>
            <a:lvl2pPr marL="457200" indent="0">
              <a:buNone/>
              <a:defRPr sz="2800" b="1">
                <a:solidFill>
                  <a:srgbClr val="897E9E"/>
                </a:solidFill>
              </a:defRPr>
            </a:lvl2pPr>
            <a:lvl3pPr marL="914400" indent="0">
              <a:buNone/>
              <a:defRPr sz="2800" b="1">
                <a:solidFill>
                  <a:srgbClr val="897E9E"/>
                </a:solidFill>
              </a:defRPr>
            </a:lvl3pPr>
            <a:lvl4pPr marL="1371600" indent="0">
              <a:buNone/>
              <a:defRPr sz="2800" b="1">
                <a:solidFill>
                  <a:srgbClr val="897E9E"/>
                </a:solidFill>
              </a:defRPr>
            </a:lvl4pPr>
            <a:lvl5pPr marL="1828800" indent="0">
              <a:buNone/>
              <a:defRPr sz="2800" b="1">
                <a:solidFill>
                  <a:srgbClr val="897E9E"/>
                </a:solidFill>
              </a:defRPr>
            </a:lvl5pPr>
          </a:lstStyle>
          <a:p>
            <a:pPr lvl="0"/>
            <a:r>
              <a:rPr lang="en-US"/>
              <a:t>Edit Master text styles</a:t>
            </a:r>
          </a:p>
        </p:txBody>
      </p:sp>
      <p:sp>
        <p:nvSpPr>
          <p:cNvPr id="13" name="Text Placeholder 7"/>
          <p:cNvSpPr>
            <a:spLocks noGrp="1"/>
          </p:cNvSpPr>
          <p:nvPr>
            <p:ph type="body" sz="quarter" idx="16"/>
          </p:nvPr>
        </p:nvSpPr>
        <p:spPr>
          <a:xfrm>
            <a:off x="7410225" y="2929168"/>
            <a:ext cx="3951287" cy="957032"/>
          </a:xfrm>
        </p:spPr>
        <p:txBody>
          <a:bodyPr>
            <a:normAutofit/>
          </a:bodyPr>
          <a:lstStyle>
            <a:lvl1pPr marL="0" indent="0">
              <a:lnSpc>
                <a:spcPct val="100000"/>
              </a:lnSpc>
              <a:buNone/>
              <a:defRPr sz="1600" b="0" i="1">
                <a:solidFill>
                  <a:schemeClr val="bg1">
                    <a:lumMod val="65000"/>
                  </a:schemeClr>
                </a:solidFill>
              </a:defRPr>
            </a:lvl1pPr>
            <a:lvl2pPr marL="457200" indent="0">
              <a:buNone/>
              <a:defRPr sz="2800" b="1">
                <a:solidFill>
                  <a:srgbClr val="897E9E"/>
                </a:solidFill>
              </a:defRPr>
            </a:lvl2pPr>
            <a:lvl3pPr marL="914400" indent="0">
              <a:buNone/>
              <a:defRPr sz="2800" b="1">
                <a:solidFill>
                  <a:srgbClr val="897E9E"/>
                </a:solidFill>
              </a:defRPr>
            </a:lvl3pPr>
            <a:lvl4pPr marL="1371600" indent="0">
              <a:buNone/>
              <a:defRPr sz="2800" b="1">
                <a:solidFill>
                  <a:srgbClr val="897E9E"/>
                </a:solidFill>
              </a:defRPr>
            </a:lvl4pPr>
            <a:lvl5pPr marL="1828800" indent="0">
              <a:buNone/>
              <a:defRPr sz="2800" b="1">
                <a:solidFill>
                  <a:srgbClr val="897E9E"/>
                </a:solidFill>
              </a:defRPr>
            </a:lvl5pPr>
          </a:lstStyle>
          <a:p>
            <a:pPr lvl="0"/>
            <a:r>
              <a:rPr lang="en-US"/>
              <a:t>Edit Master text styles</a:t>
            </a:r>
          </a:p>
        </p:txBody>
      </p:sp>
      <p:sp>
        <p:nvSpPr>
          <p:cNvPr id="14" name="Text Placeholder 7"/>
          <p:cNvSpPr>
            <a:spLocks noGrp="1"/>
          </p:cNvSpPr>
          <p:nvPr>
            <p:ph type="body" sz="quarter" idx="17"/>
          </p:nvPr>
        </p:nvSpPr>
        <p:spPr>
          <a:xfrm>
            <a:off x="7410677" y="4023634"/>
            <a:ext cx="3951287" cy="2452229"/>
          </a:xfrm>
        </p:spPr>
        <p:txBody>
          <a:bodyPr>
            <a:normAutofit/>
          </a:bodyPr>
          <a:lstStyle>
            <a:lvl1pPr marL="0" indent="0">
              <a:lnSpc>
                <a:spcPct val="150000"/>
              </a:lnSpc>
              <a:buNone/>
              <a:defRPr sz="1400" b="0" i="0">
                <a:solidFill>
                  <a:schemeClr val="tx1"/>
                </a:solidFill>
              </a:defRPr>
            </a:lvl1pPr>
            <a:lvl2pPr marL="457200" indent="0">
              <a:buNone/>
              <a:defRPr sz="2800" b="1">
                <a:solidFill>
                  <a:srgbClr val="897E9E"/>
                </a:solidFill>
              </a:defRPr>
            </a:lvl2pPr>
            <a:lvl3pPr marL="914400" indent="0">
              <a:buNone/>
              <a:defRPr sz="2800" b="1">
                <a:solidFill>
                  <a:srgbClr val="897E9E"/>
                </a:solidFill>
              </a:defRPr>
            </a:lvl3pPr>
            <a:lvl4pPr marL="1371600" indent="0">
              <a:buNone/>
              <a:defRPr sz="2800" b="1">
                <a:solidFill>
                  <a:srgbClr val="897E9E"/>
                </a:solidFill>
              </a:defRPr>
            </a:lvl4pPr>
            <a:lvl5pPr marL="1828800" indent="0">
              <a:buNone/>
              <a:defRPr sz="2800" b="1">
                <a:solidFill>
                  <a:srgbClr val="897E9E"/>
                </a:solidFill>
              </a:defRPr>
            </a:lvl5pPr>
          </a:lstStyle>
          <a:p>
            <a:pPr lvl="0"/>
            <a:r>
              <a:rPr lang="en-US"/>
              <a:t>Edit Master text styles</a:t>
            </a:r>
          </a:p>
        </p:txBody>
      </p:sp>
      <p:sp>
        <p:nvSpPr>
          <p:cNvPr id="15" name="Text Placeholder 7"/>
          <p:cNvSpPr>
            <a:spLocks noGrp="1"/>
          </p:cNvSpPr>
          <p:nvPr>
            <p:ph type="body" sz="quarter" idx="18" hasCustomPrompt="1"/>
          </p:nvPr>
        </p:nvSpPr>
        <p:spPr>
          <a:xfrm>
            <a:off x="838201" y="1829707"/>
            <a:ext cx="868136" cy="742043"/>
          </a:xfrm>
        </p:spPr>
        <p:txBody>
          <a:bodyPr>
            <a:normAutofit/>
          </a:bodyPr>
          <a:lstStyle>
            <a:lvl1pPr marL="0" indent="0">
              <a:buFont typeface="Arial" panose="020B0604020202020204" pitchFamily="34" charset="0"/>
              <a:buNone/>
              <a:defRPr sz="4000" b="1">
                <a:solidFill>
                  <a:schemeClr val="tx1"/>
                </a:solidFill>
                <a:latin typeface="+mj-lt"/>
              </a:defRPr>
            </a:lvl1pPr>
            <a:lvl2pPr marL="457200" indent="0">
              <a:buNone/>
              <a:defRPr sz="2800" b="1">
                <a:solidFill>
                  <a:srgbClr val="897E9E"/>
                </a:solidFill>
              </a:defRPr>
            </a:lvl2pPr>
            <a:lvl3pPr marL="914400" indent="0">
              <a:buNone/>
              <a:defRPr sz="2800" b="1">
                <a:solidFill>
                  <a:srgbClr val="897E9E"/>
                </a:solidFill>
              </a:defRPr>
            </a:lvl3pPr>
            <a:lvl4pPr marL="1371600" indent="0">
              <a:buNone/>
              <a:defRPr sz="2800" b="1">
                <a:solidFill>
                  <a:srgbClr val="897E9E"/>
                </a:solidFill>
              </a:defRPr>
            </a:lvl4pPr>
            <a:lvl5pPr marL="1828800" indent="0">
              <a:buNone/>
              <a:defRPr sz="2800" b="1">
                <a:solidFill>
                  <a:srgbClr val="897E9E"/>
                </a:solidFill>
              </a:defRPr>
            </a:lvl5pPr>
          </a:lstStyle>
          <a:p>
            <a:pPr lvl="0"/>
            <a:r>
              <a:rPr lang="hu-HU" dirty="0"/>
              <a:t>01</a:t>
            </a:r>
          </a:p>
        </p:txBody>
      </p:sp>
      <p:sp>
        <p:nvSpPr>
          <p:cNvPr id="16" name="Text Placeholder 7"/>
          <p:cNvSpPr>
            <a:spLocks noGrp="1"/>
          </p:cNvSpPr>
          <p:nvPr>
            <p:ph type="body" sz="quarter" idx="19" hasCustomPrompt="1"/>
          </p:nvPr>
        </p:nvSpPr>
        <p:spPr>
          <a:xfrm>
            <a:off x="6379030" y="1829707"/>
            <a:ext cx="868136" cy="742043"/>
          </a:xfrm>
        </p:spPr>
        <p:txBody>
          <a:bodyPr>
            <a:normAutofit/>
          </a:bodyPr>
          <a:lstStyle>
            <a:lvl1pPr marL="0" indent="0">
              <a:buFont typeface="Arial" panose="020B0604020202020204" pitchFamily="34" charset="0"/>
              <a:buNone/>
              <a:defRPr sz="4000" b="1">
                <a:solidFill>
                  <a:schemeClr val="tx1"/>
                </a:solidFill>
                <a:latin typeface="+mj-lt"/>
              </a:defRPr>
            </a:lvl1pPr>
            <a:lvl2pPr marL="457200" indent="0">
              <a:buNone/>
              <a:defRPr sz="2800" b="1">
                <a:solidFill>
                  <a:srgbClr val="897E9E"/>
                </a:solidFill>
              </a:defRPr>
            </a:lvl2pPr>
            <a:lvl3pPr marL="914400" indent="0">
              <a:buNone/>
              <a:defRPr sz="2800" b="1">
                <a:solidFill>
                  <a:srgbClr val="897E9E"/>
                </a:solidFill>
              </a:defRPr>
            </a:lvl3pPr>
            <a:lvl4pPr marL="1371600" indent="0">
              <a:buNone/>
              <a:defRPr sz="2800" b="1">
                <a:solidFill>
                  <a:srgbClr val="897E9E"/>
                </a:solidFill>
              </a:defRPr>
            </a:lvl4pPr>
            <a:lvl5pPr marL="1828800" indent="0">
              <a:buNone/>
              <a:defRPr sz="2800" b="1">
                <a:solidFill>
                  <a:srgbClr val="897E9E"/>
                </a:solidFill>
              </a:defRPr>
            </a:lvl5pPr>
          </a:lstStyle>
          <a:p>
            <a:pPr lvl="0"/>
            <a:r>
              <a:rPr lang="hu-HU" dirty="0"/>
              <a:t>02</a:t>
            </a:r>
          </a:p>
        </p:txBody>
      </p:sp>
    </p:spTree>
    <p:extLst>
      <p:ext uri="{BB962C8B-B14F-4D97-AF65-F5344CB8AC3E}">
        <p14:creationId xmlns:p14="http://schemas.microsoft.com/office/powerpoint/2010/main" val="274548082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Content-Image 1">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5248276" y="1438275"/>
            <a:ext cx="6219823" cy="4762500"/>
          </a:xfrm>
          <a:noFill/>
        </p:spPr>
        <p:txBody>
          <a:bodyPr anchor="ctr" anchorCtr="0">
            <a:normAutofit/>
          </a:bodyPr>
          <a:lstStyle>
            <a:lvl1pPr marL="0" indent="0">
              <a:buNone/>
              <a:defRPr sz="1800" baseline="0"/>
            </a:lvl1pPr>
            <a:lvl2pPr marL="457200" indent="0">
              <a:buNone/>
              <a:defRPr sz="2800"/>
            </a:lvl2pPr>
            <a:lvl3pPr marL="914400" indent="0">
              <a:buNone/>
              <a:defRPr sz="2400"/>
            </a:lvl3pPr>
            <a:lvl4pPr marL="1371600" indent="0">
              <a:buNone/>
              <a:defRPr sz="2000"/>
            </a:lvl4pPr>
            <a:lvl5pPr marL="1828800" indent="0">
              <a:buNone/>
              <a:defRPr sz="2000"/>
            </a:lvl5pPr>
            <a:lvl6pPr>
              <a:defRPr sz="2000"/>
            </a:lvl6pPr>
            <a:lvl7pPr>
              <a:defRPr sz="2000"/>
            </a:lvl7pPr>
            <a:lvl8pPr>
              <a:defRPr sz="2000"/>
            </a:lvl8pPr>
            <a:lvl9pPr>
              <a:defRPr sz="2000"/>
            </a:lvl9pPr>
          </a:lstStyle>
          <a:p>
            <a:pPr lvl="0"/>
            <a:r>
              <a:rPr lang="en-US" dirty="0"/>
              <a:t>Click to edit Master</a:t>
            </a:r>
            <a:r>
              <a:rPr lang="hu-HU" dirty="0"/>
              <a:t> </a:t>
            </a:r>
            <a:r>
              <a:rPr lang="hu-HU" dirty="0" err="1"/>
              <a:t>style</a:t>
            </a:r>
            <a:endParaRPr lang="en-US" dirty="0"/>
          </a:p>
        </p:txBody>
      </p:sp>
      <p:sp>
        <p:nvSpPr>
          <p:cNvPr id="4" name="Text Placeholder 3"/>
          <p:cNvSpPr>
            <a:spLocks noGrp="1"/>
          </p:cNvSpPr>
          <p:nvPr>
            <p:ph type="body" sz="half" idx="2"/>
          </p:nvPr>
        </p:nvSpPr>
        <p:spPr>
          <a:xfrm>
            <a:off x="839788" y="2886075"/>
            <a:ext cx="3932237" cy="3314700"/>
          </a:xfrm>
        </p:spPr>
        <p:txBody>
          <a:bodyPr anchor="t"/>
          <a:lstStyle>
            <a:lvl1pPr marL="0" indent="0">
              <a:lnSpc>
                <a:spcPct val="150000"/>
              </a:lnSpc>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7" name="Title 7"/>
          <p:cNvSpPr>
            <a:spLocks noGrp="1"/>
          </p:cNvSpPr>
          <p:nvPr>
            <p:ph type="title"/>
          </p:nvPr>
        </p:nvSpPr>
        <p:spPr>
          <a:xfrm>
            <a:off x="838200" y="479425"/>
            <a:ext cx="10629899" cy="644525"/>
          </a:xfrm>
        </p:spPr>
        <p:txBody>
          <a:bodyPr anchor="ctr"/>
          <a:lstStyle/>
          <a:p>
            <a:r>
              <a:rPr lang="en-US"/>
              <a:t>Click to edit Master title style</a:t>
            </a:r>
            <a:endParaRPr lang="hu-HU" dirty="0"/>
          </a:p>
        </p:txBody>
      </p:sp>
      <p:sp>
        <p:nvSpPr>
          <p:cNvPr id="9" name="Slide Number Placeholder 10"/>
          <p:cNvSpPr>
            <a:spLocks noGrp="1"/>
          </p:cNvSpPr>
          <p:nvPr>
            <p:ph type="sldNum" sz="quarter" idx="12"/>
          </p:nvPr>
        </p:nvSpPr>
        <p:spPr>
          <a:xfrm>
            <a:off x="8724899" y="615156"/>
            <a:ext cx="2743200" cy="365125"/>
          </a:xfrm>
          <a:noFill/>
        </p:spPr>
        <p:txBody>
          <a:bodyPr/>
          <a:lstStyle>
            <a:lvl1pPr>
              <a:defRPr sz="1100">
                <a:solidFill>
                  <a:schemeClr val="bg1"/>
                </a:solidFill>
              </a:defRPr>
            </a:lvl1pPr>
          </a:lstStyle>
          <a:p>
            <a:fld id="{677FDE91-D038-467D-A288-B1CAB89F76D6}" type="slidenum">
              <a:rPr lang="en-US" smtClean="0"/>
              <a:t>‹#›</a:t>
            </a:fld>
            <a:endParaRPr lang="en-US"/>
          </a:p>
        </p:txBody>
      </p:sp>
      <p:cxnSp>
        <p:nvCxnSpPr>
          <p:cNvPr id="10" name="Straight Connector 9"/>
          <p:cNvCxnSpPr/>
          <p:nvPr/>
        </p:nvCxnSpPr>
        <p:spPr>
          <a:xfrm>
            <a:off x="838200" y="1162050"/>
            <a:ext cx="10629899" cy="0"/>
          </a:xfrm>
          <a:prstGeom prst="line">
            <a:avLst/>
          </a:prstGeom>
          <a:ln>
            <a:solidFill>
              <a:srgbClr val="6C618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1009723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itle-Content-Image 2">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838200" y="1457325"/>
            <a:ext cx="6219823" cy="4762500"/>
          </a:xfrm>
          <a:noFill/>
        </p:spPr>
        <p:txBody>
          <a:bodyPr anchor="ctr" anchorCtr="0">
            <a:normAutofit/>
          </a:bodyPr>
          <a:lstStyle>
            <a:lvl1pPr marL="0" indent="0">
              <a:buNone/>
              <a:defRPr sz="1800" baseline="0"/>
            </a:lvl1pPr>
            <a:lvl2pPr marL="457200" indent="0">
              <a:buNone/>
              <a:defRPr sz="2800"/>
            </a:lvl2pPr>
            <a:lvl3pPr marL="914400" indent="0">
              <a:buNone/>
              <a:defRPr sz="2400"/>
            </a:lvl3pPr>
            <a:lvl4pPr marL="1371600" indent="0">
              <a:buNone/>
              <a:defRPr sz="2000"/>
            </a:lvl4pPr>
            <a:lvl5pPr marL="1828800" indent="0">
              <a:buNone/>
              <a:defRPr sz="2000"/>
            </a:lvl5pPr>
            <a:lvl6pPr>
              <a:defRPr sz="2000"/>
            </a:lvl6pPr>
            <a:lvl7pPr>
              <a:defRPr sz="2000"/>
            </a:lvl7pPr>
            <a:lvl8pPr>
              <a:defRPr sz="2000"/>
            </a:lvl8pPr>
            <a:lvl9pPr>
              <a:defRPr sz="2000"/>
            </a:lvl9pPr>
          </a:lstStyle>
          <a:p>
            <a:pPr lvl="0"/>
            <a:r>
              <a:rPr lang="en-US" dirty="0"/>
              <a:t>Click to edit Master</a:t>
            </a:r>
            <a:r>
              <a:rPr lang="hu-HU" dirty="0"/>
              <a:t> </a:t>
            </a:r>
            <a:r>
              <a:rPr lang="hu-HU" dirty="0" err="1"/>
              <a:t>style</a:t>
            </a:r>
            <a:endParaRPr lang="en-US" dirty="0"/>
          </a:p>
        </p:txBody>
      </p:sp>
      <p:sp>
        <p:nvSpPr>
          <p:cNvPr id="4" name="Text Placeholder 3"/>
          <p:cNvSpPr>
            <a:spLocks noGrp="1"/>
          </p:cNvSpPr>
          <p:nvPr>
            <p:ph type="body" sz="half" idx="2"/>
          </p:nvPr>
        </p:nvSpPr>
        <p:spPr>
          <a:xfrm>
            <a:off x="7545387" y="2895600"/>
            <a:ext cx="3932237" cy="3314700"/>
          </a:xfrm>
        </p:spPr>
        <p:txBody>
          <a:bodyPr anchor="t"/>
          <a:lstStyle>
            <a:lvl1pPr marL="0" indent="0">
              <a:lnSpc>
                <a:spcPct val="150000"/>
              </a:lnSpc>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8" name="Title 7"/>
          <p:cNvSpPr>
            <a:spLocks noGrp="1"/>
          </p:cNvSpPr>
          <p:nvPr>
            <p:ph type="title"/>
          </p:nvPr>
        </p:nvSpPr>
        <p:spPr>
          <a:xfrm>
            <a:off x="838200" y="479425"/>
            <a:ext cx="10629899" cy="644525"/>
          </a:xfrm>
        </p:spPr>
        <p:txBody>
          <a:bodyPr anchor="ctr"/>
          <a:lstStyle/>
          <a:p>
            <a:r>
              <a:rPr lang="en-US"/>
              <a:t>Click to edit Master title style</a:t>
            </a:r>
            <a:endParaRPr lang="hu-HU" dirty="0"/>
          </a:p>
        </p:txBody>
      </p:sp>
      <p:sp>
        <p:nvSpPr>
          <p:cNvPr id="7" name="Slide Number Placeholder 10"/>
          <p:cNvSpPr>
            <a:spLocks noGrp="1"/>
          </p:cNvSpPr>
          <p:nvPr>
            <p:ph type="sldNum" sz="quarter" idx="12"/>
          </p:nvPr>
        </p:nvSpPr>
        <p:spPr>
          <a:xfrm>
            <a:off x="8724899" y="615156"/>
            <a:ext cx="2743200" cy="365125"/>
          </a:xfrm>
          <a:noFill/>
        </p:spPr>
        <p:txBody>
          <a:bodyPr/>
          <a:lstStyle>
            <a:lvl1pPr>
              <a:defRPr sz="1100">
                <a:solidFill>
                  <a:schemeClr val="bg1"/>
                </a:solidFill>
              </a:defRPr>
            </a:lvl1pPr>
          </a:lstStyle>
          <a:p>
            <a:fld id="{677FDE91-D038-467D-A288-B1CAB89F76D6}" type="slidenum">
              <a:rPr lang="en-US" smtClean="0"/>
              <a:t>‹#›</a:t>
            </a:fld>
            <a:endParaRPr lang="en-US"/>
          </a:p>
        </p:txBody>
      </p:sp>
      <p:cxnSp>
        <p:nvCxnSpPr>
          <p:cNvPr id="9" name="Straight Connector 8"/>
          <p:cNvCxnSpPr/>
          <p:nvPr/>
        </p:nvCxnSpPr>
        <p:spPr>
          <a:xfrm>
            <a:off x="838200" y="1162050"/>
            <a:ext cx="10629899" cy="0"/>
          </a:xfrm>
          <a:prstGeom prst="line">
            <a:avLst/>
          </a:prstGeom>
          <a:ln>
            <a:solidFill>
              <a:srgbClr val="6C618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627085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Contact">
    <p:spTree>
      <p:nvGrpSpPr>
        <p:cNvPr id="1" name=""/>
        <p:cNvGrpSpPr/>
        <p:nvPr/>
      </p:nvGrpSpPr>
      <p:grpSpPr>
        <a:xfrm>
          <a:off x="0" y="0"/>
          <a:ext cx="0" cy="0"/>
          <a:chOff x="0" y="0"/>
          <a:chExt cx="0" cy="0"/>
        </a:xfrm>
      </p:grpSpPr>
      <p:sp>
        <p:nvSpPr>
          <p:cNvPr id="5" name="Text Placeholder 4"/>
          <p:cNvSpPr>
            <a:spLocks noGrp="1"/>
          </p:cNvSpPr>
          <p:nvPr>
            <p:ph type="body" sz="quarter" idx="3"/>
          </p:nvPr>
        </p:nvSpPr>
        <p:spPr>
          <a:xfrm>
            <a:off x="839788" y="4938713"/>
            <a:ext cx="5071155" cy="392566"/>
          </a:xfrm>
        </p:spPr>
        <p:txBody>
          <a:bodyPr anchor="t"/>
          <a:lstStyle>
            <a:lvl1pPr marL="0" indent="0">
              <a:buNone/>
              <a:defRPr sz="2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6" name="Text Placeholder 15"/>
          <p:cNvSpPr>
            <a:spLocks noGrp="1"/>
          </p:cNvSpPr>
          <p:nvPr>
            <p:ph type="body" sz="quarter" idx="14"/>
          </p:nvPr>
        </p:nvSpPr>
        <p:spPr>
          <a:xfrm>
            <a:off x="839789" y="5355099"/>
            <a:ext cx="5071154" cy="1200828"/>
          </a:xfrm>
        </p:spPr>
        <p:txBody>
          <a:bodyPr>
            <a:normAutofit/>
          </a:bodyPr>
          <a:lstStyle>
            <a:lvl1pPr marL="0" indent="0">
              <a:lnSpc>
                <a:spcPct val="100000"/>
              </a:lnSpc>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a:t>Edit Master text styles</a:t>
            </a:r>
          </a:p>
        </p:txBody>
      </p:sp>
      <p:sp>
        <p:nvSpPr>
          <p:cNvPr id="10" name="Text Placeholder 4"/>
          <p:cNvSpPr>
            <a:spLocks noGrp="1"/>
          </p:cNvSpPr>
          <p:nvPr>
            <p:ph type="body" sz="quarter" idx="15"/>
          </p:nvPr>
        </p:nvSpPr>
        <p:spPr>
          <a:xfrm>
            <a:off x="6447519" y="4943143"/>
            <a:ext cx="5071155" cy="411956"/>
          </a:xfrm>
        </p:spPr>
        <p:txBody>
          <a:bodyPr anchor="t"/>
          <a:lstStyle>
            <a:lvl1pPr marL="0" indent="0">
              <a:buNone/>
              <a:defRPr sz="2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7" name="Picture Placeholder 6"/>
          <p:cNvSpPr>
            <a:spLocks noGrp="1"/>
          </p:cNvSpPr>
          <p:nvPr>
            <p:ph type="pic" sz="quarter" idx="21"/>
          </p:nvPr>
        </p:nvSpPr>
        <p:spPr>
          <a:xfrm>
            <a:off x="0" y="0"/>
            <a:ext cx="12192000" cy="4514850"/>
          </a:xfrm>
        </p:spPr>
        <p:txBody>
          <a:bodyPr anchor="ctr">
            <a:normAutofit/>
          </a:bodyPr>
          <a:lstStyle>
            <a:lvl1pPr marL="0" indent="0">
              <a:buNone/>
              <a:defRPr sz="1400"/>
            </a:lvl1pPr>
          </a:lstStyle>
          <a:p>
            <a:r>
              <a:rPr lang="en-US"/>
              <a:t>Click icon to add picture</a:t>
            </a:r>
            <a:endParaRPr lang="hu-HU"/>
          </a:p>
        </p:txBody>
      </p:sp>
      <p:sp>
        <p:nvSpPr>
          <p:cNvPr id="21" name="Picture Placeholder 20"/>
          <p:cNvSpPr>
            <a:spLocks noGrp="1"/>
          </p:cNvSpPr>
          <p:nvPr>
            <p:ph type="pic" sz="quarter" idx="23"/>
          </p:nvPr>
        </p:nvSpPr>
        <p:spPr>
          <a:xfrm>
            <a:off x="9403851" y="5508990"/>
            <a:ext cx="475431" cy="475431"/>
          </a:xfrm>
        </p:spPr>
        <p:txBody>
          <a:bodyPr>
            <a:normAutofit/>
          </a:bodyPr>
          <a:lstStyle>
            <a:lvl1pPr marL="0" indent="0">
              <a:buNone/>
              <a:defRPr sz="1100"/>
            </a:lvl1pPr>
          </a:lstStyle>
          <a:p>
            <a:r>
              <a:rPr lang="en-US"/>
              <a:t>Click icon to add picture</a:t>
            </a:r>
            <a:endParaRPr lang="hu-HU" dirty="0"/>
          </a:p>
        </p:txBody>
      </p:sp>
      <p:sp>
        <p:nvSpPr>
          <p:cNvPr id="22" name="Picture Placeholder 20"/>
          <p:cNvSpPr>
            <a:spLocks noGrp="1"/>
          </p:cNvSpPr>
          <p:nvPr>
            <p:ph type="pic" sz="quarter" idx="24"/>
          </p:nvPr>
        </p:nvSpPr>
        <p:spPr>
          <a:xfrm>
            <a:off x="8814932" y="5508990"/>
            <a:ext cx="475431" cy="475431"/>
          </a:xfrm>
        </p:spPr>
        <p:txBody>
          <a:bodyPr>
            <a:normAutofit/>
          </a:bodyPr>
          <a:lstStyle>
            <a:lvl1pPr marL="0" indent="0">
              <a:buNone/>
              <a:defRPr sz="1100"/>
            </a:lvl1pPr>
          </a:lstStyle>
          <a:p>
            <a:r>
              <a:rPr lang="en-US"/>
              <a:t>Click icon to add picture</a:t>
            </a:r>
            <a:endParaRPr lang="hu-HU" dirty="0"/>
          </a:p>
        </p:txBody>
      </p:sp>
      <p:sp>
        <p:nvSpPr>
          <p:cNvPr id="23" name="Picture Placeholder 20"/>
          <p:cNvSpPr>
            <a:spLocks noGrp="1"/>
          </p:cNvSpPr>
          <p:nvPr>
            <p:ph type="pic" sz="quarter" idx="25"/>
          </p:nvPr>
        </p:nvSpPr>
        <p:spPr>
          <a:xfrm>
            <a:off x="8226015" y="5508990"/>
            <a:ext cx="475431" cy="475431"/>
          </a:xfrm>
        </p:spPr>
        <p:txBody>
          <a:bodyPr>
            <a:normAutofit/>
          </a:bodyPr>
          <a:lstStyle>
            <a:lvl1pPr marL="0" indent="0">
              <a:buNone/>
              <a:defRPr sz="1100"/>
            </a:lvl1pPr>
          </a:lstStyle>
          <a:p>
            <a:r>
              <a:rPr lang="en-US"/>
              <a:t>Click icon to add picture</a:t>
            </a:r>
            <a:endParaRPr lang="hu-HU" dirty="0"/>
          </a:p>
        </p:txBody>
      </p:sp>
      <p:sp>
        <p:nvSpPr>
          <p:cNvPr id="24" name="Picture Placeholder 20"/>
          <p:cNvSpPr>
            <a:spLocks noGrp="1"/>
          </p:cNvSpPr>
          <p:nvPr>
            <p:ph type="pic" sz="quarter" idx="26"/>
          </p:nvPr>
        </p:nvSpPr>
        <p:spPr>
          <a:xfrm>
            <a:off x="7637098" y="5508990"/>
            <a:ext cx="475431" cy="475431"/>
          </a:xfrm>
        </p:spPr>
        <p:txBody>
          <a:bodyPr>
            <a:normAutofit/>
          </a:bodyPr>
          <a:lstStyle>
            <a:lvl1pPr marL="0" indent="0">
              <a:buNone/>
              <a:defRPr sz="1100"/>
            </a:lvl1pPr>
          </a:lstStyle>
          <a:p>
            <a:r>
              <a:rPr lang="en-US"/>
              <a:t>Click icon to add picture</a:t>
            </a:r>
            <a:endParaRPr lang="hu-HU" dirty="0"/>
          </a:p>
        </p:txBody>
      </p:sp>
      <p:sp>
        <p:nvSpPr>
          <p:cNvPr id="25" name="Picture Placeholder 20"/>
          <p:cNvSpPr>
            <a:spLocks noGrp="1"/>
          </p:cNvSpPr>
          <p:nvPr>
            <p:ph type="pic" sz="quarter" idx="27"/>
          </p:nvPr>
        </p:nvSpPr>
        <p:spPr>
          <a:xfrm>
            <a:off x="7048181" y="5508990"/>
            <a:ext cx="475431" cy="475431"/>
          </a:xfrm>
        </p:spPr>
        <p:txBody>
          <a:bodyPr>
            <a:normAutofit/>
          </a:bodyPr>
          <a:lstStyle>
            <a:lvl1pPr marL="0" indent="0">
              <a:buNone/>
              <a:defRPr sz="1100"/>
            </a:lvl1pPr>
          </a:lstStyle>
          <a:p>
            <a:r>
              <a:rPr lang="en-US"/>
              <a:t>Click icon to add picture</a:t>
            </a:r>
            <a:endParaRPr lang="hu-HU" dirty="0"/>
          </a:p>
        </p:txBody>
      </p:sp>
      <p:sp>
        <p:nvSpPr>
          <p:cNvPr id="26" name="Picture Placeholder 20"/>
          <p:cNvSpPr>
            <a:spLocks noGrp="1"/>
          </p:cNvSpPr>
          <p:nvPr>
            <p:ph type="pic" sz="quarter" idx="28"/>
          </p:nvPr>
        </p:nvSpPr>
        <p:spPr>
          <a:xfrm>
            <a:off x="6459264" y="5508990"/>
            <a:ext cx="475431" cy="475431"/>
          </a:xfrm>
        </p:spPr>
        <p:txBody>
          <a:bodyPr>
            <a:normAutofit/>
          </a:bodyPr>
          <a:lstStyle>
            <a:lvl1pPr marL="0" indent="0">
              <a:buNone/>
              <a:defRPr sz="1100"/>
            </a:lvl1pPr>
          </a:lstStyle>
          <a:p>
            <a:r>
              <a:rPr lang="en-US"/>
              <a:t>Click icon to add picture</a:t>
            </a:r>
            <a:endParaRPr lang="hu-HU" dirty="0"/>
          </a:p>
        </p:txBody>
      </p:sp>
    </p:spTree>
    <p:extLst>
      <p:ext uri="{BB962C8B-B14F-4D97-AF65-F5344CB8AC3E}">
        <p14:creationId xmlns:p14="http://schemas.microsoft.com/office/powerpoint/2010/main" val="423799382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86C8B-3984-4C15-A0C3-AD6378B51FF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2CA1EF3-0FD8-46C7-A294-F52A575EB64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9FF142D-F01F-420C-82EA-A3DF512A97CC}"/>
              </a:ext>
            </a:extLst>
          </p:cNvPr>
          <p:cNvSpPr>
            <a:spLocks noGrp="1"/>
          </p:cNvSpPr>
          <p:nvPr>
            <p:ph type="dt" sz="half" idx="10"/>
          </p:nvPr>
        </p:nvSpPr>
        <p:spPr/>
        <p:txBody>
          <a:bodyPr/>
          <a:lstStyle/>
          <a:p>
            <a:fld id="{E68AAD55-988D-4DDC-B94D-A7C6B018E9D6}" type="datetimeFigureOut">
              <a:rPr lang="en-US" smtClean="0"/>
              <a:t>11/13/2017</a:t>
            </a:fld>
            <a:endParaRPr lang="en-US"/>
          </a:p>
        </p:txBody>
      </p:sp>
      <p:sp>
        <p:nvSpPr>
          <p:cNvPr id="5" name="Footer Placeholder 4">
            <a:extLst>
              <a:ext uri="{FF2B5EF4-FFF2-40B4-BE49-F238E27FC236}">
                <a16:creationId xmlns:a16="http://schemas.microsoft.com/office/drawing/2014/main" id="{1BE6410B-E1B5-4E35-89C6-C6C9684304F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FA29D8F-DB4B-422B-9B77-344D65CFEEAE}"/>
              </a:ext>
            </a:extLst>
          </p:cNvPr>
          <p:cNvSpPr>
            <a:spLocks noGrp="1"/>
          </p:cNvSpPr>
          <p:nvPr>
            <p:ph type="sldNum" sz="quarter" idx="12"/>
          </p:nvPr>
        </p:nvSpPr>
        <p:spPr/>
        <p:txBody>
          <a:bodyPr/>
          <a:lstStyle/>
          <a:p>
            <a:fld id="{677FDE91-D038-467D-A288-B1CAB89F76D6}" type="slidenum">
              <a:rPr lang="en-US" smtClean="0"/>
              <a:t>‹#›</a:t>
            </a:fld>
            <a:endParaRPr lang="en-US"/>
          </a:p>
        </p:txBody>
      </p:sp>
    </p:spTree>
    <p:extLst>
      <p:ext uri="{BB962C8B-B14F-4D97-AF65-F5344CB8AC3E}">
        <p14:creationId xmlns:p14="http://schemas.microsoft.com/office/powerpoint/2010/main" val="40187955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12" name="Picture Placeholder 11"/>
          <p:cNvSpPr>
            <a:spLocks noGrp="1"/>
          </p:cNvSpPr>
          <p:nvPr>
            <p:ph type="pic" sz="quarter" idx="10"/>
          </p:nvPr>
        </p:nvSpPr>
        <p:spPr>
          <a:xfrm>
            <a:off x="0" y="0"/>
            <a:ext cx="12192000" cy="6858000"/>
          </a:xfrm>
        </p:spPr>
        <p:txBody>
          <a:bodyPr anchor="t">
            <a:normAutofit/>
          </a:bodyPr>
          <a:lstStyle>
            <a:lvl1pPr marL="0" indent="0">
              <a:buNone/>
              <a:defRPr sz="1800"/>
            </a:lvl1pPr>
          </a:lstStyle>
          <a:p>
            <a:r>
              <a:rPr lang="en-US"/>
              <a:t>Click icon to add picture</a:t>
            </a:r>
            <a:endParaRPr lang="hu-HU" dirty="0"/>
          </a:p>
        </p:txBody>
      </p:sp>
      <p:sp>
        <p:nvSpPr>
          <p:cNvPr id="2" name="Title 1"/>
          <p:cNvSpPr>
            <a:spLocks noGrp="1"/>
          </p:cNvSpPr>
          <p:nvPr>
            <p:ph type="ctrTitle"/>
          </p:nvPr>
        </p:nvSpPr>
        <p:spPr>
          <a:xfrm>
            <a:off x="1438274" y="2235199"/>
            <a:ext cx="7705725" cy="3279775"/>
          </a:xfrm>
        </p:spPr>
        <p:txBody>
          <a:bodyPr anchor="ctr">
            <a:normAutofit/>
          </a:bodyPr>
          <a:lstStyle>
            <a:lvl1pPr algn="l">
              <a:defRPr sz="8000">
                <a:solidFill>
                  <a:schemeClr val="bg1"/>
                </a:solidFill>
              </a:defRPr>
            </a:lvl1pPr>
          </a:lstStyle>
          <a:p>
            <a:r>
              <a:rPr lang="en-US"/>
              <a:t>Click to edit Master title style</a:t>
            </a:r>
            <a:endParaRPr lang="hu-HU" dirty="0"/>
          </a:p>
        </p:txBody>
      </p:sp>
    </p:spTree>
    <p:extLst>
      <p:ext uri="{BB962C8B-B14F-4D97-AF65-F5344CB8AC3E}">
        <p14:creationId xmlns:p14="http://schemas.microsoft.com/office/powerpoint/2010/main" val="42477371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1_Title">
    <p:spTree>
      <p:nvGrpSpPr>
        <p:cNvPr id="1" name=""/>
        <p:cNvGrpSpPr/>
        <p:nvPr/>
      </p:nvGrpSpPr>
      <p:grpSpPr>
        <a:xfrm>
          <a:off x="0" y="0"/>
          <a:ext cx="0" cy="0"/>
          <a:chOff x="0" y="0"/>
          <a:chExt cx="0" cy="0"/>
        </a:xfrm>
      </p:grpSpPr>
      <p:sp>
        <p:nvSpPr>
          <p:cNvPr id="12" name="Picture Placeholder 11"/>
          <p:cNvSpPr>
            <a:spLocks noGrp="1"/>
          </p:cNvSpPr>
          <p:nvPr>
            <p:ph type="pic" sz="quarter" idx="10"/>
          </p:nvPr>
        </p:nvSpPr>
        <p:spPr>
          <a:xfrm>
            <a:off x="0" y="0"/>
            <a:ext cx="12192000" cy="6858000"/>
          </a:xfrm>
        </p:spPr>
        <p:txBody>
          <a:bodyPr anchor="t">
            <a:normAutofit/>
          </a:bodyPr>
          <a:lstStyle>
            <a:lvl1pPr marL="0" indent="0">
              <a:buNone/>
              <a:defRPr sz="1800"/>
            </a:lvl1pPr>
          </a:lstStyle>
          <a:p>
            <a:r>
              <a:rPr lang="en-US"/>
              <a:t>Click icon to add picture</a:t>
            </a:r>
            <a:endParaRPr lang="hu-HU" dirty="0"/>
          </a:p>
        </p:txBody>
      </p:sp>
      <p:sp>
        <p:nvSpPr>
          <p:cNvPr id="7" name="Rectangle 6"/>
          <p:cNvSpPr/>
          <p:nvPr/>
        </p:nvSpPr>
        <p:spPr>
          <a:xfrm>
            <a:off x="0" y="4825093"/>
            <a:ext cx="12192000" cy="2032907"/>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2" name="Title 1"/>
          <p:cNvSpPr>
            <a:spLocks noGrp="1"/>
          </p:cNvSpPr>
          <p:nvPr>
            <p:ph type="ctrTitle"/>
          </p:nvPr>
        </p:nvSpPr>
        <p:spPr>
          <a:xfrm>
            <a:off x="333601" y="4955721"/>
            <a:ext cx="11515726" cy="742950"/>
          </a:xfrm>
        </p:spPr>
        <p:txBody>
          <a:bodyPr anchor="ctr">
            <a:normAutofit/>
          </a:bodyPr>
          <a:lstStyle>
            <a:lvl1pPr algn="l">
              <a:defRPr sz="4000">
                <a:solidFill>
                  <a:schemeClr val="tx1"/>
                </a:solidFill>
              </a:defRPr>
            </a:lvl1pPr>
          </a:lstStyle>
          <a:p>
            <a:r>
              <a:rPr lang="en-US"/>
              <a:t>Click to edit Master title style</a:t>
            </a:r>
            <a:endParaRPr lang="hu-HU" dirty="0"/>
          </a:p>
        </p:txBody>
      </p:sp>
      <p:sp>
        <p:nvSpPr>
          <p:cNvPr id="6" name="Text Placeholder 5"/>
          <p:cNvSpPr>
            <a:spLocks noGrp="1"/>
          </p:cNvSpPr>
          <p:nvPr>
            <p:ph type="body" sz="quarter" idx="11"/>
          </p:nvPr>
        </p:nvSpPr>
        <p:spPr>
          <a:xfrm>
            <a:off x="333375" y="5699125"/>
            <a:ext cx="11515726" cy="758825"/>
          </a:xfrm>
        </p:spPr>
        <p:txBody>
          <a:bodyPr>
            <a:noAutofit/>
          </a:bodyPr>
          <a:lstStyle>
            <a:lvl1pPr marL="0" indent="0">
              <a:buNone/>
              <a:defRPr sz="1800">
                <a:solidFill>
                  <a:schemeClr val="tx1"/>
                </a:solidFill>
              </a:defRPr>
            </a:lvl1pPr>
            <a:lvl2pPr marL="457200" indent="0">
              <a:buNone/>
              <a:defRPr sz="1800">
                <a:solidFill>
                  <a:schemeClr val="tx1"/>
                </a:solidFill>
              </a:defRPr>
            </a:lvl2pPr>
            <a:lvl3pPr marL="914400" indent="0">
              <a:buNone/>
              <a:defRPr sz="1800">
                <a:solidFill>
                  <a:schemeClr val="tx1"/>
                </a:solidFill>
              </a:defRPr>
            </a:lvl3pPr>
            <a:lvl4pPr marL="1371600" indent="0">
              <a:buNone/>
              <a:defRPr sz="1800">
                <a:solidFill>
                  <a:schemeClr val="tx1"/>
                </a:solidFill>
              </a:defRPr>
            </a:lvl4pPr>
            <a:lvl5pPr marL="1828800" indent="0">
              <a:buNone/>
              <a:defRPr sz="1800">
                <a:solidFill>
                  <a:schemeClr val="tx1"/>
                </a:solidFill>
              </a:defRPr>
            </a:lvl5pPr>
          </a:lstStyle>
          <a:p>
            <a:pPr lvl="0"/>
            <a:r>
              <a:rPr lang="en-US"/>
              <a:t>Edit Master text styles</a:t>
            </a:r>
          </a:p>
        </p:txBody>
      </p:sp>
    </p:spTree>
    <p:extLst>
      <p:ext uri="{BB962C8B-B14F-4D97-AF65-F5344CB8AC3E}">
        <p14:creationId xmlns:p14="http://schemas.microsoft.com/office/powerpoint/2010/main" val="9288693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4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324474" y="2219325"/>
            <a:ext cx="5343525" cy="1766888"/>
          </a:xfrm>
        </p:spPr>
        <p:txBody>
          <a:bodyPr anchor="b"/>
          <a:lstStyle>
            <a:lvl1pPr algn="l">
              <a:defRPr sz="6000"/>
            </a:lvl1pPr>
          </a:lstStyle>
          <a:p>
            <a:r>
              <a:rPr lang="en-US"/>
              <a:t>Click to edit Master title style</a:t>
            </a:r>
            <a:endParaRPr lang="hu-HU" dirty="0"/>
          </a:p>
        </p:txBody>
      </p:sp>
      <p:sp>
        <p:nvSpPr>
          <p:cNvPr id="3" name="Subtitle 2"/>
          <p:cNvSpPr>
            <a:spLocks noGrp="1"/>
          </p:cNvSpPr>
          <p:nvPr>
            <p:ph type="subTitle" idx="1"/>
          </p:nvPr>
        </p:nvSpPr>
        <p:spPr>
          <a:xfrm>
            <a:off x="5324474" y="4078287"/>
            <a:ext cx="5343525" cy="1665287"/>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hu-HU"/>
          </a:p>
        </p:txBody>
      </p:sp>
      <p:sp>
        <p:nvSpPr>
          <p:cNvPr id="9" name="Oval 8"/>
          <p:cNvSpPr/>
          <p:nvPr/>
        </p:nvSpPr>
        <p:spPr>
          <a:xfrm>
            <a:off x="838200" y="1617663"/>
            <a:ext cx="4010891" cy="4010892"/>
          </a:xfrm>
          <a:prstGeom prst="ellipse">
            <a:avLst/>
          </a:prstGeom>
          <a:pattFill prst="pct75">
            <a:fgClr>
              <a:srgbClr val="897E9E"/>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ln>
                <a:solidFill>
                  <a:srgbClr val="4E4070"/>
                </a:solidFill>
              </a:ln>
            </a:endParaRPr>
          </a:p>
        </p:txBody>
      </p:sp>
      <p:sp>
        <p:nvSpPr>
          <p:cNvPr id="14" name="Picture Placeholder 13"/>
          <p:cNvSpPr>
            <a:spLocks noGrp="1"/>
          </p:cNvSpPr>
          <p:nvPr>
            <p:ph type="pic" sz="quarter" idx="13"/>
          </p:nvPr>
        </p:nvSpPr>
        <p:spPr>
          <a:xfrm>
            <a:off x="838200" y="1617664"/>
            <a:ext cx="4019550" cy="4059236"/>
          </a:xfrm>
        </p:spPr>
        <p:txBody>
          <a:bodyPr anchor="ctr">
            <a:normAutofit/>
          </a:bodyPr>
          <a:lstStyle>
            <a:lvl1pPr marL="0" indent="0" algn="l">
              <a:buNone/>
              <a:defRPr sz="1600"/>
            </a:lvl1pPr>
          </a:lstStyle>
          <a:p>
            <a:r>
              <a:rPr lang="en-US"/>
              <a:t>Click icon to add picture</a:t>
            </a:r>
            <a:endParaRPr lang="hu-HU"/>
          </a:p>
        </p:txBody>
      </p:sp>
    </p:spTree>
    <p:extLst>
      <p:ext uri="{BB962C8B-B14F-4D97-AF65-F5344CB8AC3E}">
        <p14:creationId xmlns:p14="http://schemas.microsoft.com/office/powerpoint/2010/main" val="12238740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hart - small">
    <p:spTree>
      <p:nvGrpSpPr>
        <p:cNvPr id="1" name=""/>
        <p:cNvGrpSpPr/>
        <p:nvPr/>
      </p:nvGrpSpPr>
      <p:grpSpPr>
        <a:xfrm>
          <a:off x="0" y="0"/>
          <a:ext cx="0" cy="0"/>
          <a:chOff x="0" y="0"/>
          <a:chExt cx="0" cy="0"/>
        </a:xfrm>
      </p:grpSpPr>
      <p:sp>
        <p:nvSpPr>
          <p:cNvPr id="4" name="Chart Placeholder 3"/>
          <p:cNvSpPr>
            <a:spLocks noGrp="1"/>
          </p:cNvSpPr>
          <p:nvPr>
            <p:ph type="chart" sz="quarter" idx="10"/>
          </p:nvPr>
        </p:nvSpPr>
        <p:spPr>
          <a:xfrm>
            <a:off x="979713" y="955220"/>
            <a:ext cx="10232571" cy="4914901"/>
          </a:xfrm>
        </p:spPr>
        <p:txBody>
          <a:bodyPr anchor="ctr">
            <a:normAutofit/>
          </a:bodyPr>
          <a:lstStyle>
            <a:lvl1pPr marL="0" indent="0">
              <a:buNone/>
              <a:defRPr sz="1400"/>
            </a:lvl1pPr>
          </a:lstStyle>
          <a:p>
            <a:r>
              <a:rPr lang="en-US"/>
              <a:t>Click icon to add chart</a:t>
            </a:r>
            <a:endParaRPr lang="hu-HU"/>
          </a:p>
        </p:txBody>
      </p:sp>
    </p:spTree>
    <p:extLst>
      <p:ext uri="{BB962C8B-B14F-4D97-AF65-F5344CB8AC3E}">
        <p14:creationId xmlns:p14="http://schemas.microsoft.com/office/powerpoint/2010/main" val="30114218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Chart - big">
    <p:spTree>
      <p:nvGrpSpPr>
        <p:cNvPr id="1" name=""/>
        <p:cNvGrpSpPr/>
        <p:nvPr/>
      </p:nvGrpSpPr>
      <p:grpSpPr>
        <a:xfrm>
          <a:off x="0" y="0"/>
          <a:ext cx="0" cy="0"/>
          <a:chOff x="0" y="0"/>
          <a:chExt cx="0" cy="0"/>
        </a:xfrm>
      </p:grpSpPr>
      <p:sp>
        <p:nvSpPr>
          <p:cNvPr id="4" name="Chart Placeholder 3"/>
          <p:cNvSpPr>
            <a:spLocks noGrp="1"/>
          </p:cNvSpPr>
          <p:nvPr>
            <p:ph type="chart" sz="quarter" idx="10"/>
          </p:nvPr>
        </p:nvSpPr>
        <p:spPr>
          <a:xfrm>
            <a:off x="0" y="0"/>
            <a:ext cx="12191999" cy="6857999"/>
          </a:xfrm>
        </p:spPr>
        <p:txBody>
          <a:bodyPr anchor="ctr">
            <a:normAutofit/>
          </a:bodyPr>
          <a:lstStyle>
            <a:lvl1pPr marL="0" indent="0">
              <a:buNone/>
              <a:defRPr sz="1400"/>
            </a:lvl1pPr>
          </a:lstStyle>
          <a:p>
            <a:r>
              <a:rPr lang="en-US"/>
              <a:t>Click icon to add chart</a:t>
            </a:r>
            <a:endParaRPr lang="hu-HU"/>
          </a:p>
        </p:txBody>
      </p:sp>
    </p:spTree>
    <p:extLst>
      <p:ext uri="{BB962C8B-B14F-4D97-AF65-F5344CB8AC3E}">
        <p14:creationId xmlns:p14="http://schemas.microsoft.com/office/powerpoint/2010/main" val="23339256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 6 Image +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hu-HU"/>
          </a:p>
        </p:txBody>
      </p:sp>
      <p:sp>
        <p:nvSpPr>
          <p:cNvPr id="12" name="Text Placeholder 11"/>
          <p:cNvSpPr>
            <a:spLocks noGrp="1"/>
          </p:cNvSpPr>
          <p:nvPr>
            <p:ph type="body" sz="quarter" idx="17"/>
          </p:nvPr>
        </p:nvSpPr>
        <p:spPr>
          <a:xfrm>
            <a:off x="2237011" y="1902279"/>
            <a:ext cx="3754406" cy="1315615"/>
          </a:xfrm>
        </p:spPr>
        <p:txBody>
          <a:bodyPr>
            <a:normAutofit/>
          </a:bodyPr>
          <a:lstStyle>
            <a:lvl1pPr marL="0" indent="0">
              <a:lnSpc>
                <a:spcPct val="150000"/>
              </a:lnSpc>
              <a:buNone/>
              <a:defRPr sz="1600"/>
            </a:lvl1pPr>
          </a:lstStyle>
          <a:p>
            <a:pPr lvl="0"/>
            <a:r>
              <a:rPr lang="en-US"/>
              <a:t>Edit Master text styles</a:t>
            </a:r>
          </a:p>
        </p:txBody>
      </p:sp>
      <p:sp>
        <p:nvSpPr>
          <p:cNvPr id="20" name="Picture Placeholder 6"/>
          <p:cNvSpPr>
            <a:spLocks noGrp="1"/>
          </p:cNvSpPr>
          <p:nvPr>
            <p:ph type="pic" sz="quarter" idx="23"/>
          </p:nvPr>
        </p:nvSpPr>
        <p:spPr>
          <a:xfrm>
            <a:off x="858414" y="2023579"/>
            <a:ext cx="1222311" cy="1166325"/>
          </a:xfrm>
        </p:spPr>
        <p:txBody>
          <a:bodyPr>
            <a:normAutofit/>
          </a:bodyPr>
          <a:lstStyle>
            <a:lvl1pPr marL="0" indent="0">
              <a:buNone/>
              <a:defRPr sz="1200"/>
            </a:lvl1pPr>
          </a:lstStyle>
          <a:p>
            <a:r>
              <a:rPr lang="en-US"/>
              <a:t>Click icon to add picture</a:t>
            </a:r>
            <a:endParaRPr lang="hu-HU" dirty="0"/>
          </a:p>
        </p:txBody>
      </p:sp>
      <p:sp>
        <p:nvSpPr>
          <p:cNvPr id="26" name="Text Placeholder 11"/>
          <p:cNvSpPr>
            <a:spLocks noGrp="1"/>
          </p:cNvSpPr>
          <p:nvPr>
            <p:ph type="body" sz="quarter" idx="24"/>
          </p:nvPr>
        </p:nvSpPr>
        <p:spPr>
          <a:xfrm>
            <a:off x="7614560" y="1846298"/>
            <a:ext cx="3754406" cy="1315615"/>
          </a:xfrm>
        </p:spPr>
        <p:txBody>
          <a:bodyPr>
            <a:normAutofit/>
          </a:bodyPr>
          <a:lstStyle>
            <a:lvl1pPr marL="0" indent="0">
              <a:lnSpc>
                <a:spcPct val="150000"/>
              </a:lnSpc>
              <a:buNone/>
              <a:defRPr sz="1600"/>
            </a:lvl1pPr>
          </a:lstStyle>
          <a:p>
            <a:pPr lvl="0"/>
            <a:r>
              <a:rPr lang="en-US"/>
              <a:t>Edit Master text styles</a:t>
            </a:r>
          </a:p>
        </p:txBody>
      </p:sp>
      <p:sp>
        <p:nvSpPr>
          <p:cNvPr id="27" name="Picture Placeholder 6"/>
          <p:cNvSpPr>
            <a:spLocks noGrp="1"/>
          </p:cNvSpPr>
          <p:nvPr>
            <p:ph type="pic" sz="quarter" idx="25"/>
          </p:nvPr>
        </p:nvSpPr>
        <p:spPr>
          <a:xfrm>
            <a:off x="6244127" y="2023579"/>
            <a:ext cx="1222311" cy="1166325"/>
          </a:xfrm>
        </p:spPr>
        <p:txBody>
          <a:bodyPr>
            <a:normAutofit/>
          </a:bodyPr>
          <a:lstStyle>
            <a:lvl1pPr marL="0" indent="0">
              <a:buNone/>
              <a:defRPr sz="1200"/>
            </a:lvl1pPr>
          </a:lstStyle>
          <a:p>
            <a:r>
              <a:rPr lang="en-US"/>
              <a:t>Click icon to add picture</a:t>
            </a:r>
            <a:endParaRPr lang="hu-HU" dirty="0"/>
          </a:p>
        </p:txBody>
      </p:sp>
      <p:sp>
        <p:nvSpPr>
          <p:cNvPr id="28" name="Text Placeholder 11"/>
          <p:cNvSpPr>
            <a:spLocks noGrp="1"/>
          </p:cNvSpPr>
          <p:nvPr>
            <p:ph type="body" sz="quarter" idx="26"/>
          </p:nvPr>
        </p:nvSpPr>
        <p:spPr>
          <a:xfrm>
            <a:off x="2237011" y="3320551"/>
            <a:ext cx="3754406" cy="1315615"/>
          </a:xfrm>
        </p:spPr>
        <p:txBody>
          <a:bodyPr>
            <a:normAutofit/>
          </a:bodyPr>
          <a:lstStyle>
            <a:lvl1pPr marL="0" indent="0">
              <a:lnSpc>
                <a:spcPct val="150000"/>
              </a:lnSpc>
              <a:buNone/>
              <a:defRPr sz="1600"/>
            </a:lvl1pPr>
          </a:lstStyle>
          <a:p>
            <a:pPr lvl="0"/>
            <a:r>
              <a:rPr lang="en-US"/>
              <a:t>Edit Master text styles</a:t>
            </a:r>
          </a:p>
        </p:txBody>
      </p:sp>
      <p:sp>
        <p:nvSpPr>
          <p:cNvPr id="29" name="Picture Placeholder 6"/>
          <p:cNvSpPr>
            <a:spLocks noGrp="1"/>
          </p:cNvSpPr>
          <p:nvPr>
            <p:ph type="pic" sz="quarter" idx="27"/>
          </p:nvPr>
        </p:nvSpPr>
        <p:spPr>
          <a:xfrm>
            <a:off x="858414" y="3441851"/>
            <a:ext cx="1222311" cy="1166325"/>
          </a:xfrm>
        </p:spPr>
        <p:txBody>
          <a:bodyPr>
            <a:normAutofit/>
          </a:bodyPr>
          <a:lstStyle>
            <a:lvl1pPr marL="0" indent="0">
              <a:buNone/>
              <a:defRPr sz="1200"/>
            </a:lvl1pPr>
          </a:lstStyle>
          <a:p>
            <a:r>
              <a:rPr lang="en-US"/>
              <a:t>Click icon to add picture</a:t>
            </a:r>
            <a:endParaRPr lang="hu-HU"/>
          </a:p>
        </p:txBody>
      </p:sp>
      <p:sp>
        <p:nvSpPr>
          <p:cNvPr id="30" name="Text Placeholder 11"/>
          <p:cNvSpPr>
            <a:spLocks noGrp="1"/>
          </p:cNvSpPr>
          <p:nvPr>
            <p:ph type="body" sz="quarter" idx="28"/>
          </p:nvPr>
        </p:nvSpPr>
        <p:spPr>
          <a:xfrm>
            <a:off x="7614560" y="3264570"/>
            <a:ext cx="3754406" cy="1315615"/>
          </a:xfrm>
        </p:spPr>
        <p:txBody>
          <a:bodyPr>
            <a:normAutofit/>
          </a:bodyPr>
          <a:lstStyle>
            <a:lvl1pPr marL="0" indent="0">
              <a:lnSpc>
                <a:spcPct val="150000"/>
              </a:lnSpc>
              <a:buNone/>
              <a:defRPr sz="1600"/>
            </a:lvl1pPr>
          </a:lstStyle>
          <a:p>
            <a:pPr lvl="0"/>
            <a:r>
              <a:rPr lang="en-US"/>
              <a:t>Edit Master text styles</a:t>
            </a:r>
          </a:p>
        </p:txBody>
      </p:sp>
      <p:sp>
        <p:nvSpPr>
          <p:cNvPr id="31" name="Picture Placeholder 6"/>
          <p:cNvSpPr>
            <a:spLocks noGrp="1"/>
          </p:cNvSpPr>
          <p:nvPr>
            <p:ph type="pic" sz="quarter" idx="29"/>
          </p:nvPr>
        </p:nvSpPr>
        <p:spPr>
          <a:xfrm>
            <a:off x="6244127" y="3441851"/>
            <a:ext cx="1222311" cy="1166325"/>
          </a:xfrm>
        </p:spPr>
        <p:txBody>
          <a:bodyPr>
            <a:normAutofit/>
          </a:bodyPr>
          <a:lstStyle>
            <a:lvl1pPr marL="0" indent="0">
              <a:buNone/>
              <a:defRPr sz="1200"/>
            </a:lvl1pPr>
          </a:lstStyle>
          <a:p>
            <a:r>
              <a:rPr lang="en-US"/>
              <a:t>Click icon to add picture</a:t>
            </a:r>
            <a:endParaRPr lang="hu-HU" dirty="0"/>
          </a:p>
        </p:txBody>
      </p:sp>
      <p:sp>
        <p:nvSpPr>
          <p:cNvPr id="32" name="Text Placeholder 11"/>
          <p:cNvSpPr>
            <a:spLocks noGrp="1"/>
          </p:cNvSpPr>
          <p:nvPr>
            <p:ph type="body" sz="quarter" idx="30"/>
          </p:nvPr>
        </p:nvSpPr>
        <p:spPr>
          <a:xfrm>
            <a:off x="2237011" y="4761091"/>
            <a:ext cx="3754406" cy="1315615"/>
          </a:xfrm>
        </p:spPr>
        <p:txBody>
          <a:bodyPr>
            <a:normAutofit/>
          </a:bodyPr>
          <a:lstStyle>
            <a:lvl1pPr marL="0" indent="0">
              <a:lnSpc>
                <a:spcPct val="150000"/>
              </a:lnSpc>
              <a:buNone/>
              <a:defRPr sz="1600"/>
            </a:lvl1pPr>
          </a:lstStyle>
          <a:p>
            <a:pPr lvl="0"/>
            <a:r>
              <a:rPr lang="en-US"/>
              <a:t>Edit Master text styles</a:t>
            </a:r>
          </a:p>
        </p:txBody>
      </p:sp>
      <p:sp>
        <p:nvSpPr>
          <p:cNvPr id="33" name="Picture Placeholder 6"/>
          <p:cNvSpPr>
            <a:spLocks noGrp="1"/>
          </p:cNvSpPr>
          <p:nvPr>
            <p:ph type="pic" sz="quarter" idx="31"/>
          </p:nvPr>
        </p:nvSpPr>
        <p:spPr>
          <a:xfrm>
            <a:off x="858414" y="4890555"/>
            <a:ext cx="1222311" cy="1166325"/>
          </a:xfrm>
        </p:spPr>
        <p:txBody>
          <a:bodyPr>
            <a:normAutofit/>
          </a:bodyPr>
          <a:lstStyle>
            <a:lvl1pPr marL="0" indent="0">
              <a:buNone/>
              <a:defRPr sz="1200"/>
            </a:lvl1pPr>
          </a:lstStyle>
          <a:p>
            <a:r>
              <a:rPr lang="en-US"/>
              <a:t>Click icon to add picture</a:t>
            </a:r>
            <a:endParaRPr lang="hu-HU" dirty="0"/>
          </a:p>
        </p:txBody>
      </p:sp>
      <p:sp>
        <p:nvSpPr>
          <p:cNvPr id="34" name="Text Placeholder 11"/>
          <p:cNvSpPr>
            <a:spLocks noGrp="1"/>
          </p:cNvSpPr>
          <p:nvPr>
            <p:ph type="body" sz="quarter" idx="32"/>
          </p:nvPr>
        </p:nvSpPr>
        <p:spPr>
          <a:xfrm>
            <a:off x="7614560" y="4705110"/>
            <a:ext cx="3754406" cy="1315615"/>
          </a:xfrm>
        </p:spPr>
        <p:txBody>
          <a:bodyPr>
            <a:normAutofit/>
          </a:bodyPr>
          <a:lstStyle>
            <a:lvl1pPr marL="0" indent="0">
              <a:lnSpc>
                <a:spcPct val="150000"/>
              </a:lnSpc>
              <a:buNone/>
              <a:defRPr sz="1600"/>
            </a:lvl1pPr>
          </a:lstStyle>
          <a:p>
            <a:pPr lvl="0"/>
            <a:r>
              <a:rPr lang="en-US"/>
              <a:t>Edit Master text styles</a:t>
            </a:r>
          </a:p>
        </p:txBody>
      </p:sp>
      <p:sp>
        <p:nvSpPr>
          <p:cNvPr id="35" name="Picture Placeholder 6"/>
          <p:cNvSpPr>
            <a:spLocks noGrp="1"/>
          </p:cNvSpPr>
          <p:nvPr>
            <p:ph type="pic" sz="quarter" idx="33"/>
          </p:nvPr>
        </p:nvSpPr>
        <p:spPr>
          <a:xfrm>
            <a:off x="6244127" y="4890555"/>
            <a:ext cx="1222311" cy="1166325"/>
          </a:xfrm>
        </p:spPr>
        <p:txBody>
          <a:bodyPr>
            <a:normAutofit/>
          </a:bodyPr>
          <a:lstStyle>
            <a:lvl1pPr marL="0" indent="0">
              <a:buNone/>
              <a:defRPr sz="1200"/>
            </a:lvl1pPr>
          </a:lstStyle>
          <a:p>
            <a:r>
              <a:rPr lang="en-US"/>
              <a:t>Click icon to add picture</a:t>
            </a:r>
            <a:endParaRPr lang="hu-HU"/>
          </a:p>
        </p:txBody>
      </p:sp>
    </p:spTree>
    <p:extLst>
      <p:ext uri="{BB962C8B-B14F-4D97-AF65-F5344CB8AC3E}">
        <p14:creationId xmlns:p14="http://schemas.microsoft.com/office/powerpoint/2010/main" val="5765877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Title + Content + Reference">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692506" y="3048420"/>
            <a:ext cx="4017412" cy="1374287"/>
          </a:xfrm>
        </p:spPr>
        <p:txBody>
          <a:bodyPr anchor="b">
            <a:normAutofit/>
          </a:bodyPr>
          <a:lstStyle>
            <a:lvl1pPr algn="l">
              <a:defRPr sz="4800">
                <a:solidFill>
                  <a:srgbClr val="FDFDFD"/>
                </a:solidFill>
              </a:defRPr>
            </a:lvl1pPr>
          </a:lstStyle>
          <a:p>
            <a:r>
              <a:rPr lang="en-US"/>
              <a:t>Click to edit Master title style</a:t>
            </a:r>
            <a:endParaRPr lang="hu-HU" dirty="0"/>
          </a:p>
        </p:txBody>
      </p:sp>
      <p:sp>
        <p:nvSpPr>
          <p:cNvPr id="4" name="Picture Placeholder 3"/>
          <p:cNvSpPr>
            <a:spLocks noGrp="1"/>
          </p:cNvSpPr>
          <p:nvPr>
            <p:ph type="pic" sz="quarter" idx="10"/>
          </p:nvPr>
        </p:nvSpPr>
        <p:spPr>
          <a:xfrm>
            <a:off x="700347" y="1726162"/>
            <a:ext cx="6512216" cy="4217437"/>
          </a:xfrm>
          <a:solidFill>
            <a:srgbClr val="FDFDFD"/>
          </a:solidFill>
        </p:spPr>
        <p:txBody>
          <a:bodyPr>
            <a:normAutofit/>
          </a:bodyPr>
          <a:lstStyle>
            <a:lvl1pPr marL="0" indent="0" algn="ctr">
              <a:buNone/>
              <a:defRPr sz="2000"/>
            </a:lvl1pPr>
          </a:lstStyle>
          <a:p>
            <a:r>
              <a:rPr lang="en-US"/>
              <a:t>Click icon to add picture</a:t>
            </a:r>
            <a:endParaRPr lang="hu-HU"/>
          </a:p>
        </p:txBody>
      </p:sp>
      <p:sp>
        <p:nvSpPr>
          <p:cNvPr id="7" name="Text Placeholder 3"/>
          <p:cNvSpPr>
            <a:spLocks noGrp="1"/>
          </p:cNvSpPr>
          <p:nvPr>
            <p:ph type="body" sz="half" idx="2"/>
          </p:nvPr>
        </p:nvSpPr>
        <p:spPr>
          <a:xfrm>
            <a:off x="7692506" y="4468011"/>
            <a:ext cx="4017413" cy="1456926"/>
          </a:xfrm>
        </p:spPr>
        <p:txBody>
          <a:bodyPr>
            <a:normAutofit/>
          </a:bodyPr>
          <a:lstStyle>
            <a:lvl1pPr marL="0" marR="0" indent="0" algn="l" defTabSz="914400" rtl="0" eaLnBrk="1" fontAlgn="auto" latinLnBrk="0" hangingPunct="1">
              <a:lnSpc>
                <a:spcPct val="150000"/>
              </a:lnSpc>
              <a:spcBef>
                <a:spcPts val="1200"/>
              </a:spcBef>
              <a:spcAft>
                <a:spcPts val="0"/>
              </a:spcAft>
              <a:buClrTx/>
              <a:buSzTx/>
              <a:buFontTx/>
              <a:buNone/>
              <a:tabLst/>
              <a:defRPr sz="2000">
                <a:solidFill>
                  <a:srgbClr val="FDFDFD"/>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1400"/>
              </a:spcBef>
              <a:spcAft>
                <a:spcPts val="0"/>
              </a:spcAft>
              <a:buClrTx/>
              <a:buSzTx/>
              <a:buFontTx/>
              <a:buNone/>
              <a:tabLst/>
              <a:defRPr/>
            </a:pPr>
            <a:r>
              <a:rPr lang="en-US"/>
              <a:t>Edit Master text styles</a:t>
            </a:r>
          </a:p>
        </p:txBody>
      </p:sp>
    </p:spTree>
    <p:extLst>
      <p:ext uri="{BB962C8B-B14F-4D97-AF65-F5344CB8AC3E}">
        <p14:creationId xmlns:p14="http://schemas.microsoft.com/office/powerpoint/2010/main" val="8718283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1_Logo + Subtitle // Light">
    <p:bg>
      <p:bgPr>
        <a:solidFill>
          <a:srgbClr val="897E9E"/>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09380" y="4513682"/>
            <a:ext cx="11363520" cy="489857"/>
          </a:xfrm>
        </p:spPr>
        <p:txBody>
          <a:bodyPr>
            <a:normAutofit/>
          </a:bodyPr>
          <a:lstStyle>
            <a:lvl1pPr marL="0" indent="0" algn="ctr">
              <a:buNone/>
              <a:defRPr sz="2400">
                <a:solidFill>
                  <a:srgbClr val="FDFDFD"/>
                </a:solidFill>
                <a:latin typeface="+mj-lt"/>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7" name="Picture Placeholder 4"/>
          <p:cNvSpPr>
            <a:spLocks noGrp="1"/>
          </p:cNvSpPr>
          <p:nvPr>
            <p:ph type="pic" sz="quarter" idx="27" hasCustomPrompt="1"/>
          </p:nvPr>
        </p:nvSpPr>
        <p:spPr>
          <a:xfrm>
            <a:off x="4065815" y="1679511"/>
            <a:ext cx="4057650" cy="2686051"/>
          </a:xfrm>
          <a:prstGeom prst="flowChartProcess">
            <a:avLst/>
          </a:prstGeom>
          <a:noFill/>
          <a:ln w="101600" cmpd="dbl">
            <a:noFill/>
            <a:prstDash val="solid"/>
          </a:ln>
        </p:spPr>
        <p:txBody>
          <a:bodyPr>
            <a:normAutofit/>
          </a:bodyPr>
          <a:lstStyle>
            <a:lvl1pPr marL="0" indent="0" algn="ctr">
              <a:lnSpc>
                <a:spcPct val="100000"/>
              </a:lnSpc>
              <a:spcBef>
                <a:spcPts val="0"/>
              </a:spcBef>
              <a:buNone/>
              <a:defRPr sz="1600" i="0" baseline="0"/>
            </a:lvl1pPr>
          </a:lstStyle>
          <a:p>
            <a:r>
              <a:rPr lang="en-US" dirty="0"/>
              <a:t>C</a:t>
            </a:r>
            <a:r>
              <a:rPr lang="hu-HU" dirty="0"/>
              <a:t>LICK</a:t>
            </a:r>
            <a:r>
              <a:rPr lang="en-US" dirty="0"/>
              <a:t> </a:t>
            </a:r>
            <a:r>
              <a:rPr lang="hu-HU" dirty="0"/>
              <a:t>ICON TO ADD LOGO</a:t>
            </a:r>
            <a:r>
              <a:rPr lang="en-US" dirty="0"/>
              <a:t> </a:t>
            </a:r>
            <a:r>
              <a:rPr lang="hu-HU" dirty="0"/>
              <a:t>(</a:t>
            </a:r>
            <a:r>
              <a:rPr lang="hu-HU" dirty="0" err="1"/>
              <a:t>Logo</a:t>
            </a:r>
            <a:r>
              <a:rPr lang="hu-HU" dirty="0"/>
              <a:t> </a:t>
            </a:r>
            <a:r>
              <a:rPr lang="hu-HU" dirty="0" err="1"/>
              <a:t>size</a:t>
            </a:r>
            <a:r>
              <a:rPr lang="hu-HU" dirty="0"/>
              <a:t>: 1000X500px and </a:t>
            </a:r>
            <a:r>
              <a:rPr lang="en-US" dirty="0"/>
              <a:t>preferably be transparent background PNG</a:t>
            </a:r>
            <a:r>
              <a:rPr lang="hu-HU" dirty="0"/>
              <a:t>)</a:t>
            </a:r>
          </a:p>
        </p:txBody>
      </p:sp>
    </p:spTree>
    <p:extLst>
      <p:ext uri="{BB962C8B-B14F-4D97-AF65-F5344CB8AC3E}">
        <p14:creationId xmlns:p14="http://schemas.microsoft.com/office/powerpoint/2010/main" val="31189266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897E9E"/>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hu-HU"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hu-HU"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68AAD55-988D-4DDC-B94D-A7C6B018E9D6}" type="datetimeFigureOut">
              <a:rPr lang="en-US" smtClean="0"/>
              <a:t>11/13/2017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77FDE91-D038-467D-A288-B1CAB89F76D6}" type="slidenum">
              <a:rPr lang="en-US" smtClean="0"/>
              <a:t>‹#›</a:t>
            </a:fld>
            <a:endParaRPr lang="en-US"/>
          </a:p>
        </p:txBody>
      </p:sp>
    </p:spTree>
    <p:extLst>
      <p:ext uri="{BB962C8B-B14F-4D97-AF65-F5344CB8AC3E}">
        <p14:creationId xmlns:p14="http://schemas.microsoft.com/office/powerpoint/2010/main" val="90455884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Lst>
  <p:txStyles>
    <p:titleStyle>
      <a:lvl1pPr algn="l" defTabSz="914400" rtl="0" eaLnBrk="1" latinLnBrk="0" hangingPunct="1">
        <a:lnSpc>
          <a:spcPct val="90000"/>
        </a:lnSpc>
        <a:spcBef>
          <a:spcPct val="0"/>
        </a:spcBef>
        <a:buNone/>
        <a:defRPr sz="44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hu-H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18.jpeg"/><Relationship Id="rId1" Type="http://schemas.openxmlformats.org/officeDocument/2006/relationships/slideLayout" Target="../slideLayouts/slideLayout3.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24.jpeg"/><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2.jpe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6" name="Rectangle 11">
            <a:extLst>
              <a:ext uri="{FF2B5EF4-FFF2-40B4-BE49-F238E27FC236}">
                <a16:creationId xmlns:a16="http://schemas.microsoft.com/office/drawing/2014/main" id="{71B2258F-86CA-4D4D-8270-BC05FCDEBFB3}"/>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yellow sunset&#10;&#10;Description generated with high confidence">
            <a:extLst>
              <a:ext uri="{FF2B5EF4-FFF2-40B4-BE49-F238E27FC236}">
                <a16:creationId xmlns:a16="http://schemas.microsoft.com/office/drawing/2014/main" id="{07F9C638-2E75-46D1-AD68-3A628F491A5E}"/>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t="9936" b="5795"/>
          <a:stretch/>
        </p:blipFill>
        <p:spPr>
          <a:xfrm>
            <a:off x="20" y="1"/>
            <a:ext cx="12191980" cy="6857999"/>
          </a:xfrm>
          <a:prstGeom prst="rect">
            <a:avLst/>
          </a:prstGeom>
        </p:spPr>
      </p:pic>
      <p:sp>
        <p:nvSpPr>
          <p:cNvPr id="2" name="Title 1">
            <a:extLst>
              <a:ext uri="{FF2B5EF4-FFF2-40B4-BE49-F238E27FC236}">
                <a16:creationId xmlns:a16="http://schemas.microsoft.com/office/drawing/2014/main" id="{180841AD-F156-4243-9C1D-C828D71E6516}"/>
              </a:ext>
            </a:extLst>
          </p:cNvPr>
          <p:cNvSpPr>
            <a:spLocks noGrp="1"/>
          </p:cNvSpPr>
          <p:nvPr>
            <p:ph type="ctrTitle"/>
          </p:nvPr>
        </p:nvSpPr>
        <p:spPr>
          <a:xfrm>
            <a:off x="2856614" y="137078"/>
            <a:ext cx="9144000" cy="2152466"/>
          </a:xfrm>
        </p:spPr>
        <p:txBody>
          <a:bodyPr>
            <a:normAutofit/>
          </a:bodyPr>
          <a:lstStyle/>
          <a:p>
            <a:pPr algn="r"/>
            <a:r>
              <a:rPr lang="en-US" dirty="0">
                <a:solidFill>
                  <a:srgbClr val="FFFFFF"/>
                </a:solidFill>
              </a:rPr>
              <a:t>The Sexiest Job of the 21</a:t>
            </a:r>
            <a:r>
              <a:rPr lang="en-US" baseline="30000" dirty="0">
                <a:solidFill>
                  <a:srgbClr val="FFFFFF"/>
                </a:solidFill>
              </a:rPr>
              <a:t>st</a:t>
            </a:r>
            <a:r>
              <a:rPr lang="en-US" dirty="0">
                <a:solidFill>
                  <a:srgbClr val="FFFFFF"/>
                </a:solidFill>
              </a:rPr>
              <a:t> Century</a:t>
            </a:r>
          </a:p>
        </p:txBody>
      </p:sp>
      <p:sp>
        <p:nvSpPr>
          <p:cNvPr id="15" name="Subtitle 2">
            <a:extLst>
              <a:ext uri="{FF2B5EF4-FFF2-40B4-BE49-F238E27FC236}">
                <a16:creationId xmlns:a16="http://schemas.microsoft.com/office/drawing/2014/main" id="{4AB356E4-4B71-4599-8A03-1AECADE494A5}"/>
              </a:ext>
            </a:extLst>
          </p:cNvPr>
          <p:cNvSpPr>
            <a:spLocks noGrp="1"/>
          </p:cNvSpPr>
          <p:nvPr>
            <p:ph type="subTitle" idx="1"/>
          </p:nvPr>
        </p:nvSpPr>
        <p:spPr>
          <a:xfrm>
            <a:off x="9136911" y="3604002"/>
            <a:ext cx="2736112" cy="646513"/>
          </a:xfrm>
        </p:spPr>
        <p:txBody>
          <a:bodyPr>
            <a:normAutofit/>
          </a:bodyPr>
          <a:lstStyle/>
          <a:p>
            <a:pPr algn="l"/>
            <a:r>
              <a:rPr lang="en-US" dirty="0">
                <a:solidFill>
                  <a:srgbClr val="FFFFFF"/>
                </a:solidFill>
              </a:rPr>
              <a:t>by Kevin Rotairo</a:t>
            </a:r>
          </a:p>
        </p:txBody>
      </p:sp>
    </p:spTree>
    <p:extLst>
      <p:ext uri="{BB962C8B-B14F-4D97-AF65-F5344CB8AC3E}">
        <p14:creationId xmlns:p14="http://schemas.microsoft.com/office/powerpoint/2010/main" val="3497218356"/>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7" name="Rectangle 12">
            <a:extLst>
              <a:ext uri="{FF2B5EF4-FFF2-40B4-BE49-F238E27FC236}">
                <a16:creationId xmlns:a16="http://schemas.microsoft.com/office/drawing/2014/main" id="{71B2258F-86CA-4D4D-8270-BC05FCDEBFB3}"/>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Placeholder 7" descr="A sunset over a body of water&#10;&#10;Description generated with very high confidence">
            <a:extLst>
              <a:ext uri="{FF2B5EF4-FFF2-40B4-BE49-F238E27FC236}">
                <a16:creationId xmlns:a16="http://schemas.microsoft.com/office/drawing/2014/main" id="{7100BDDC-72A9-444E-9ADD-34ADF2BA36BD}"/>
              </a:ext>
            </a:extLst>
          </p:cNvPr>
          <p:cNvPicPr>
            <a:picLocks noGrp="1" noChangeAspect="1"/>
          </p:cNvPicPr>
          <p:nvPr>
            <p:ph type="pic" sz="quarter" idx="10"/>
          </p:nvPr>
        </p:nvPicPr>
        <p:blipFill rotWithShape="1">
          <a:blip r:embed="rId2">
            <a:alphaModFix amt="50000"/>
            <a:extLst>
              <a:ext uri="{28A0092B-C50C-407E-A947-70E740481C1C}">
                <a14:useLocalDpi xmlns:a14="http://schemas.microsoft.com/office/drawing/2010/main" val="0"/>
              </a:ext>
            </a:extLst>
          </a:blip>
          <a:srcRect t="14040" b="1690"/>
          <a:stretch/>
        </p:blipFill>
        <p:spPr>
          <a:xfrm>
            <a:off x="20" y="1"/>
            <a:ext cx="12191980" cy="6857999"/>
          </a:xfrm>
          <a:prstGeom prst="rect">
            <a:avLst/>
          </a:prstGeom>
        </p:spPr>
      </p:pic>
      <p:sp>
        <p:nvSpPr>
          <p:cNvPr id="5" name="Title 4">
            <a:extLst>
              <a:ext uri="{FF2B5EF4-FFF2-40B4-BE49-F238E27FC236}">
                <a16:creationId xmlns:a16="http://schemas.microsoft.com/office/drawing/2014/main" id="{C30E5710-EB52-4371-A6B5-2F4C6D81A330}"/>
              </a:ext>
            </a:extLst>
          </p:cNvPr>
          <p:cNvSpPr>
            <a:spLocks noGrp="1"/>
          </p:cNvSpPr>
          <p:nvPr>
            <p:ph type="ctrTitle"/>
          </p:nvPr>
        </p:nvSpPr>
        <p:spPr>
          <a:xfrm>
            <a:off x="85060" y="477320"/>
            <a:ext cx="6868633" cy="1046680"/>
          </a:xfrm>
        </p:spPr>
        <p:txBody>
          <a:bodyPr vert="horz" lIns="91440" tIns="45720" rIns="91440" bIns="45720" rtlCol="0" anchor="b">
            <a:normAutofit fontScale="90000"/>
          </a:bodyPr>
          <a:lstStyle/>
          <a:p>
            <a:pPr algn="ctr"/>
            <a:r>
              <a:rPr lang="en-US" sz="6000" dirty="0">
                <a:solidFill>
                  <a:srgbClr val="FFFFFF"/>
                </a:solidFill>
              </a:rPr>
              <a:t>“Data is the new </a:t>
            </a:r>
            <a:r>
              <a:rPr lang="en-US" sz="6000" b="1" dirty="0">
                <a:solidFill>
                  <a:srgbClr val="FFFFFF"/>
                </a:solidFill>
              </a:rPr>
              <a:t>OIL.”</a:t>
            </a:r>
            <a:br>
              <a:rPr lang="en-US" sz="6000" b="1" dirty="0">
                <a:solidFill>
                  <a:srgbClr val="FFFFFF"/>
                </a:solidFill>
              </a:rPr>
            </a:br>
            <a:r>
              <a:rPr lang="en-US" sz="2000" b="1" dirty="0">
                <a:solidFill>
                  <a:srgbClr val="FFFFFF"/>
                </a:solidFill>
              </a:rPr>
              <a:t>-</a:t>
            </a:r>
            <a:r>
              <a:rPr lang="en-US" sz="2000" b="1" i="1" dirty="0">
                <a:latin typeface="Agency FB" panose="020B0503020202020204" pitchFamily="34" charset="0"/>
              </a:rPr>
              <a:t>Clive </a:t>
            </a:r>
            <a:r>
              <a:rPr lang="en-US" sz="2000" b="1" i="1" dirty="0" err="1">
                <a:latin typeface="Agency FB" panose="020B0503020202020204" pitchFamily="34" charset="0"/>
              </a:rPr>
              <a:t>Humby</a:t>
            </a:r>
            <a:r>
              <a:rPr lang="en-US" sz="2000" dirty="0">
                <a:latin typeface="Agency FB" panose="020B0503020202020204" pitchFamily="34" charset="0"/>
              </a:rPr>
              <a:t>, </a:t>
            </a:r>
            <a:r>
              <a:rPr lang="en-US" sz="2000" i="1" dirty="0">
                <a:latin typeface="Agency FB" panose="020B0503020202020204" pitchFamily="34" charset="0"/>
              </a:rPr>
              <a:t>UK </a:t>
            </a:r>
            <a:r>
              <a:rPr lang="en-US" sz="2000" i="1" dirty="0" err="1">
                <a:latin typeface="Agency FB" panose="020B0503020202020204" pitchFamily="34" charset="0"/>
              </a:rPr>
              <a:t>Mathemetician</a:t>
            </a:r>
            <a:r>
              <a:rPr lang="en-US" sz="2000" i="1" dirty="0">
                <a:latin typeface="Agency FB" panose="020B0503020202020204" pitchFamily="34" charset="0"/>
              </a:rPr>
              <a:t> and architect of Tesco’s Clubcard,</a:t>
            </a:r>
            <a:r>
              <a:rPr lang="en-US" sz="2000" dirty="0">
                <a:latin typeface="Agency FB" panose="020B0503020202020204" pitchFamily="34" charset="0"/>
              </a:rPr>
              <a:t>  2006</a:t>
            </a:r>
            <a:r>
              <a:rPr lang="en-US" sz="2000" dirty="0"/>
              <a:t> </a:t>
            </a:r>
            <a:endParaRPr lang="en-US" sz="6000" b="1" dirty="0">
              <a:solidFill>
                <a:srgbClr val="FFFFFF"/>
              </a:solidFill>
            </a:endParaRPr>
          </a:p>
        </p:txBody>
      </p:sp>
      <p:sp>
        <p:nvSpPr>
          <p:cNvPr id="9" name="TextBox 8">
            <a:extLst>
              <a:ext uri="{FF2B5EF4-FFF2-40B4-BE49-F238E27FC236}">
                <a16:creationId xmlns:a16="http://schemas.microsoft.com/office/drawing/2014/main" id="{080D99FA-ADB9-465C-BB03-BB19896E4E64}"/>
              </a:ext>
            </a:extLst>
          </p:cNvPr>
          <p:cNvSpPr txBox="1"/>
          <p:nvPr/>
        </p:nvSpPr>
        <p:spPr>
          <a:xfrm>
            <a:off x="893135" y="2232837"/>
            <a:ext cx="4330995" cy="3785652"/>
          </a:xfrm>
          <a:prstGeom prst="rect">
            <a:avLst/>
          </a:prstGeom>
          <a:noFill/>
        </p:spPr>
        <p:txBody>
          <a:bodyPr wrap="square" rtlCol="0">
            <a:spAutoFit/>
          </a:bodyPr>
          <a:lstStyle/>
          <a:p>
            <a:r>
              <a:rPr lang="en-US" sz="2400" dirty="0">
                <a:solidFill>
                  <a:schemeClr val="bg1"/>
                </a:solidFill>
              </a:rPr>
              <a:t>“Data is the new oil. </a:t>
            </a:r>
          </a:p>
          <a:p>
            <a:r>
              <a:rPr lang="en-US" sz="2400" dirty="0">
                <a:solidFill>
                  <a:schemeClr val="bg1"/>
                </a:solidFill>
              </a:rPr>
              <a:t>It’s valuable, but if unrefined it cannot really be used. It has to be changed into gas, plastic, chemicals, etc. to create a valuable entity that drives profitable activity; so must data be broken down, analyzed for it to have value.”</a:t>
            </a:r>
          </a:p>
        </p:txBody>
      </p:sp>
    </p:spTree>
    <p:extLst>
      <p:ext uri="{BB962C8B-B14F-4D97-AF65-F5344CB8AC3E}">
        <p14:creationId xmlns:p14="http://schemas.microsoft.com/office/powerpoint/2010/main" val="561143478"/>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20EB187-900F-4AF5-813B-101456D9FD3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Placeholder 4" descr="A close up of a white background&#10;&#10;Description generated with high confidence">
            <a:extLst>
              <a:ext uri="{FF2B5EF4-FFF2-40B4-BE49-F238E27FC236}">
                <a16:creationId xmlns:a16="http://schemas.microsoft.com/office/drawing/2014/main" id="{7E358CB8-D1C4-47F2-A0F8-14FC784DEA6A}"/>
              </a:ext>
            </a:extLst>
          </p:cNvPr>
          <p:cNvPicPr>
            <a:picLocks noGrp="1" noChangeAspect="1"/>
          </p:cNvPicPr>
          <p:nvPr>
            <p:ph type="pic" sz="quarter" idx="10"/>
          </p:nvPr>
        </p:nvPicPr>
        <p:blipFill rotWithShape="1">
          <a:blip r:embed="rId2">
            <a:alphaModFix amt="50000"/>
            <a:extLst>
              <a:ext uri="{28A0092B-C50C-407E-A947-70E740481C1C}">
                <a14:useLocalDpi xmlns:a14="http://schemas.microsoft.com/office/drawing/2010/main" val="0"/>
              </a:ext>
            </a:extLst>
          </a:blip>
          <a:srcRect t="13558" b="6085"/>
          <a:stretch/>
        </p:blipFill>
        <p:spPr>
          <a:xfrm>
            <a:off x="20" y="1"/>
            <a:ext cx="12191980" cy="6857999"/>
          </a:xfrm>
          <a:prstGeom prst="rect">
            <a:avLst/>
          </a:prstGeom>
        </p:spPr>
      </p:pic>
      <p:cxnSp>
        <p:nvCxnSpPr>
          <p:cNvPr id="12" name="Straight Connector 11">
            <a:extLst>
              <a:ext uri="{FF2B5EF4-FFF2-40B4-BE49-F238E27FC236}">
                <a16:creationId xmlns:a16="http://schemas.microsoft.com/office/drawing/2014/main" id="{624D17C8-E9C2-48A4-AA36-D7048A6CCC4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5891" y="2286000"/>
            <a:ext cx="0" cy="228600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Title 2">
            <a:extLst>
              <a:ext uri="{FF2B5EF4-FFF2-40B4-BE49-F238E27FC236}">
                <a16:creationId xmlns:a16="http://schemas.microsoft.com/office/drawing/2014/main" id="{BFBD090E-C58D-4919-A271-EE42238DAA3E}"/>
              </a:ext>
            </a:extLst>
          </p:cNvPr>
          <p:cNvSpPr>
            <a:spLocks noGrp="1"/>
          </p:cNvSpPr>
          <p:nvPr>
            <p:ph type="ctrTitle"/>
          </p:nvPr>
        </p:nvSpPr>
        <p:spPr>
          <a:xfrm>
            <a:off x="4387349" y="1200152"/>
            <a:ext cx="6897171" cy="4457696"/>
          </a:xfrm>
        </p:spPr>
        <p:txBody>
          <a:bodyPr vert="horz" lIns="91440" tIns="45720" rIns="91440" bIns="45720" rtlCol="0" anchor="ctr">
            <a:normAutofit/>
          </a:bodyPr>
          <a:lstStyle/>
          <a:p>
            <a:r>
              <a:rPr lang="en-US" kern="1200">
                <a:solidFill>
                  <a:srgbClr val="FFFFFF"/>
                </a:solidFill>
                <a:latin typeface="+mj-lt"/>
                <a:ea typeface="+mj-ea"/>
                <a:cs typeface="+mj-cs"/>
              </a:rPr>
              <a:t>How do you define Science?</a:t>
            </a:r>
          </a:p>
        </p:txBody>
      </p:sp>
    </p:spTree>
    <p:extLst>
      <p:ext uri="{BB962C8B-B14F-4D97-AF65-F5344CB8AC3E}">
        <p14:creationId xmlns:p14="http://schemas.microsoft.com/office/powerpoint/2010/main" val="1124510153"/>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7" name="Rectangle 9">
            <a:extLst>
              <a:ext uri="{FF2B5EF4-FFF2-40B4-BE49-F238E27FC236}">
                <a16:creationId xmlns:a16="http://schemas.microsoft.com/office/drawing/2014/main" id="{71B2258F-86CA-4D4D-8270-BC05FCDEBFB3}"/>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Placeholder 4">
            <a:extLst>
              <a:ext uri="{FF2B5EF4-FFF2-40B4-BE49-F238E27FC236}">
                <a16:creationId xmlns:a16="http://schemas.microsoft.com/office/drawing/2014/main" id="{B4018134-D134-4CDF-BCD3-95D64A4C7754}"/>
              </a:ext>
            </a:extLst>
          </p:cNvPr>
          <p:cNvPicPr>
            <a:picLocks noGrp="1" noChangeAspect="1"/>
          </p:cNvPicPr>
          <p:nvPr>
            <p:ph type="pic" sz="quarter" idx="10"/>
          </p:nvPr>
        </p:nvPicPr>
        <p:blipFill rotWithShape="1">
          <a:blip r:embed="rId2">
            <a:alphaModFix amt="50000"/>
            <a:extLst>
              <a:ext uri="{28A0092B-C50C-407E-A947-70E740481C1C}">
                <a14:useLocalDpi xmlns:a14="http://schemas.microsoft.com/office/drawing/2010/main" val="0"/>
              </a:ext>
            </a:extLst>
          </a:blip>
          <a:srcRect b="15414"/>
          <a:stretch/>
        </p:blipFill>
        <p:spPr>
          <a:xfrm>
            <a:off x="0" y="0"/>
            <a:ext cx="12192000" cy="6858000"/>
          </a:xfrm>
          <a:prstGeom prst="rect">
            <a:avLst/>
          </a:prstGeom>
        </p:spPr>
      </p:pic>
      <p:sp>
        <p:nvSpPr>
          <p:cNvPr id="3" name="Title 2">
            <a:extLst>
              <a:ext uri="{FF2B5EF4-FFF2-40B4-BE49-F238E27FC236}">
                <a16:creationId xmlns:a16="http://schemas.microsoft.com/office/drawing/2014/main" id="{66EF3230-6F9C-4817-9851-E7BA9B358BA0}"/>
              </a:ext>
            </a:extLst>
          </p:cNvPr>
          <p:cNvSpPr>
            <a:spLocks noGrp="1"/>
          </p:cNvSpPr>
          <p:nvPr>
            <p:ph type="ctrTitle"/>
          </p:nvPr>
        </p:nvSpPr>
        <p:spPr>
          <a:xfrm>
            <a:off x="1523999" y="1885506"/>
            <a:ext cx="10341935" cy="2137373"/>
          </a:xfrm>
        </p:spPr>
        <p:txBody>
          <a:bodyPr vert="horz" lIns="91440" tIns="45720" rIns="91440" bIns="45720" rtlCol="0" anchor="b">
            <a:normAutofit fontScale="90000"/>
          </a:bodyPr>
          <a:lstStyle/>
          <a:p>
            <a:pPr algn="r"/>
            <a:r>
              <a:rPr lang="en-US" sz="3800" dirty="0">
                <a:solidFill>
                  <a:srgbClr val="FFFFFF"/>
                </a:solidFill>
                <a:latin typeface="Agency FB" panose="020B0503020202020204" pitchFamily="34" charset="0"/>
              </a:rPr>
              <a:t>the systematic study of the nature and behavior of the material and physical universe, based on observation, experiment, and measurement, and the formulation of laws to describe these facts in general terms</a:t>
            </a:r>
            <a:br>
              <a:rPr lang="en-US" sz="3800" dirty="0">
                <a:solidFill>
                  <a:srgbClr val="FFFFFF"/>
                </a:solidFill>
                <a:latin typeface="Agency FB" panose="020B0503020202020204" pitchFamily="34" charset="0"/>
              </a:rPr>
            </a:br>
            <a:r>
              <a:rPr lang="en-US" sz="3800" dirty="0">
                <a:solidFill>
                  <a:srgbClr val="FFFFFF"/>
                </a:solidFill>
                <a:latin typeface="Agency FB" panose="020B0503020202020204" pitchFamily="34" charset="0"/>
              </a:rPr>
              <a:t>(Collins Dictionary) </a:t>
            </a:r>
            <a:r>
              <a:rPr lang="en-US" sz="1200" dirty="0">
                <a:solidFill>
                  <a:srgbClr val="FFFFFF"/>
                </a:solidFill>
                <a:latin typeface="Agency FB" panose="020B0503020202020204" pitchFamily="34" charset="0"/>
              </a:rPr>
              <a:t>https://www.collinsdictionary.com/dictionary/english/science</a:t>
            </a:r>
            <a:endParaRPr lang="en-US" sz="3800" dirty="0">
              <a:solidFill>
                <a:srgbClr val="FFFFFF"/>
              </a:solidFill>
              <a:latin typeface="Agency FB" panose="020B0503020202020204" pitchFamily="34" charset="0"/>
            </a:endParaRPr>
          </a:p>
        </p:txBody>
      </p:sp>
      <p:sp>
        <p:nvSpPr>
          <p:cNvPr id="6" name="TextBox 5">
            <a:extLst>
              <a:ext uri="{FF2B5EF4-FFF2-40B4-BE49-F238E27FC236}">
                <a16:creationId xmlns:a16="http://schemas.microsoft.com/office/drawing/2014/main" id="{766C70FF-07C9-4866-AEC1-CBD2528C22E1}"/>
              </a:ext>
            </a:extLst>
          </p:cNvPr>
          <p:cNvSpPr txBox="1"/>
          <p:nvPr/>
        </p:nvSpPr>
        <p:spPr>
          <a:xfrm>
            <a:off x="808074" y="1431851"/>
            <a:ext cx="4061637" cy="707886"/>
          </a:xfrm>
          <a:prstGeom prst="rect">
            <a:avLst/>
          </a:prstGeom>
          <a:noFill/>
        </p:spPr>
        <p:txBody>
          <a:bodyPr wrap="square" rtlCol="0">
            <a:spAutoFit/>
          </a:bodyPr>
          <a:lstStyle/>
          <a:p>
            <a:r>
              <a:rPr lang="en-US" sz="4000" dirty="0">
                <a:solidFill>
                  <a:schemeClr val="bg1"/>
                </a:solidFill>
                <a:latin typeface="+mj-lt"/>
              </a:rPr>
              <a:t>Science</a:t>
            </a:r>
            <a:endParaRPr lang="en-US" dirty="0">
              <a:solidFill>
                <a:schemeClr val="bg1"/>
              </a:solidFill>
              <a:latin typeface="+mj-lt"/>
            </a:endParaRPr>
          </a:p>
        </p:txBody>
      </p:sp>
    </p:spTree>
    <p:extLst>
      <p:ext uri="{BB962C8B-B14F-4D97-AF65-F5344CB8AC3E}">
        <p14:creationId xmlns:p14="http://schemas.microsoft.com/office/powerpoint/2010/main" val="3750516344"/>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C5E6CFF1-2F42-4E10-9A97-F116F46F53F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Placeholder 4" descr="A picture containing object&#10;&#10;Description generated with high confidence">
            <a:extLst>
              <a:ext uri="{FF2B5EF4-FFF2-40B4-BE49-F238E27FC236}">
                <a16:creationId xmlns:a16="http://schemas.microsoft.com/office/drawing/2014/main" id="{D93F870C-FE09-4061-87C4-89AD72AE06D5}"/>
              </a:ext>
            </a:extLst>
          </p:cNvPr>
          <p:cNvPicPr>
            <a:picLocks noGrp="1" noChangeAspect="1"/>
          </p:cNvPicPr>
          <p:nvPr>
            <p:ph type="pic" sz="quarter" idx="10"/>
          </p:nvPr>
        </p:nvPicPr>
        <p:blipFill rotWithShape="1">
          <a:blip r:embed="rId2">
            <a:alphaModFix amt="35000"/>
            <a:extLst>
              <a:ext uri="{28A0092B-C50C-407E-A947-70E740481C1C}">
                <a14:useLocalDpi xmlns:a14="http://schemas.microsoft.com/office/drawing/2010/main" val="0"/>
              </a:ext>
            </a:extLst>
          </a:blip>
          <a:srcRect/>
          <a:stretch/>
        </p:blipFill>
        <p:spPr>
          <a:xfrm>
            <a:off x="20" y="10"/>
            <a:ext cx="12191980" cy="6857990"/>
          </a:xfrm>
          <a:prstGeom prst="rect">
            <a:avLst/>
          </a:prstGeom>
        </p:spPr>
      </p:pic>
      <p:cxnSp>
        <p:nvCxnSpPr>
          <p:cNvPr id="23" name="Straight Connector 22">
            <a:extLst>
              <a:ext uri="{FF2B5EF4-FFF2-40B4-BE49-F238E27FC236}">
                <a16:creationId xmlns:a16="http://schemas.microsoft.com/office/drawing/2014/main" id="{67182200-4859-4C8D-BCBB-55B245C28BA3}"/>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372"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6" name="Title 5">
            <a:extLst>
              <a:ext uri="{FF2B5EF4-FFF2-40B4-BE49-F238E27FC236}">
                <a16:creationId xmlns:a16="http://schemas.microsoft.com/office/drawing/2014/main" id="{72432821-0DFA-4601-BB72-63602764BA82}"/>
              </a:ext>
            </a:extLst>
          </p:cNvPr>
          <p:cNvSpPr>
            <a:spLocks noGrp="1"/>
          </p:cNvSpPr>
          <p:nvPr>
            <p:ph type="ctrTitle"/>
          </p:nvPr>
        </p:nvSpPr>
        <p:spPr>
          <a:xfrm>
            <a:off x="838201" y="1065862"/>
            <a:ext cx="3313164" cy="4726276"/>
          </a:xfrm>
        </p:spPr>
        <p:txBody>
          <a:bodyPr vert="horz" lIns="91440" tIns="45720" rIns="91440" bIns="45720" rtlCol="0" anchor="ctr">
            <a:normAutofit/>
          </a:bodyPr>
          <a:lstStyle/>
          <a:p>
            <a:pPr algn="r"/>
            <a:r>
              <a:rPr lang="en-US" kern="1200">
                <a:solidFill>
                  <a:srgbClr val="FFFFFF"/>
                </a:solidFill>
                <a:latin typeface="+mj-lt"/>
                <a:ea typeface="+mj-ea"/>
                <a:cs typeface="+mj-cs"/>
              </a:rPr>
              <a:t>Science in Data Science</a:t>
            </a:r>
          </a:p>
        </p:txBody>
      </p:sp>
      <p:sp>
        <p:nvSpPr>
          <p:cNvPr id="7" name="Text Placeholder 6">
            <a:extLst>
              <a:ext uri="{FF2B5EF4-FFF2-40B4-BE49-F238E27FC236}">
                <a16:creationId xmlns:a16="http://schemas.microsoft.com/office/drawing/2014/main" id="{16E97C50-0611-4998-B493-27A302462287}"/>
              </a:ext>
            </a:extLst>
          </p:cNvPr>
          <p:cNvSpPr>
            <a:spLocks noGrp="1"/>
          </p:cNvSpPr>
          <p:nvPr>
            <p:ph type="body" sz="quarter" idx="11"/>
          </p:nvPr>
        </p:nvSpPr>
        <p:spPr>
          <a:xfrm>
            <a:off x="838200" y="1825625"/>
            <a:ext cx="10515600" cy="4351338"/>
          </a:xfrm>
        </p:spPr>
        <p:txBody>
          <a:bodyPr vert="horz" lIns="91440" tIns="45720" rIns="91440" bIns="45720" rtlCol="0">
            <a:normAutofit/>
          </a:bodyPr>
          <a:lstStyle/>
          <a:p>
            <a:pPr indent="-228600">
              <a:buFont typeface="Arial" panose="020B0604020202020204" pitchFamily="34" charset="0"/>
              <a:buChar char="•"/>
            </a:pPr>
            <a:endParaRPr lang="en-US" dirty="0">
              <a:solidFill>
                <a:srgbClr val="FFFFFF"/>
              </a:solidFill>
            </a:endParaRPr>
          </a:p>
        </p:txBody>
      </p:sp>
      <p:graphicFrame>
        <p:nvGraphicFramePr>
          <p:cNvPr id="8" name="Diagram 7">
            <a:extLst>
              <a:ext uri="{FF2B5EF4-FFF2-40B4-BE49-F238E27FC236}">
                <a16:creationId xmlns:a16="http://schemas.microsoft.com/office/drawing/2014/main" id="{7CE51E60-36C5-427B-AE28-E3C3865C6B5A}"/>
              </a:ext>
            </a:extLst>
          </p:cNvPr>
          <p:cNvGraphicFramePr/>
          <p:nvPr>
            <p:extLst>
              <p:ext uri="{D42A27DB-BD31-4B8C-83A1-F6EECF244321}">
                <p14:modId xmlns:p14="http://schemas.microsoft.com/office/powerpoint/2010/main" val="2325105536"/>
              </p:ext>
            </p:extLst>
          </p:nvPr>
        </p:nvGraphicFramePr>
        <p:xfrm>
          <a:off x="5155379" y="1065862"/>
          <a:ext cx="5744685" cy="47262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626657096"/>
      </p:ext>
    </p:extLst>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E20EB187-900F-4AF5-813B-101456D9FD3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Placeholder 4">
            <a:extLst>
              <a:ext uri="{FF2B5EF4-FFF2-40B4-BE49-F238E27FC236}">
                <a16:creationId xmlns:a16="http://schemas.microsoft.com/office/drawing/2014/main" id="{B9BE0041-B747-4CCB-A5FA-BAF864EE9F59}"/>
              </a:ext>
            </a:extLst>
          </p:cNvPr>
          <p:cNvPicPr>
            <a:picLocks noGrp="1" noChangeAspect="1"/>
          </p:cNvPicPr>
          <p:nvPr>
            <p:ph type="pic" sz="quarter" idx="10"/>
          </p:nvPr>
        </p:nvPicPr>
        <p:blipFill rotWithShape="1">
          <a:blip r:embed="rId2">
            <a:alphaModFix amt="50000"/>
            <a:extLst>
              <a:ext uri="{28A0092B-C50C-407E-A947-70E740481C1C}">
                <a14:useLocalDpi xmlns:a14="http://schemas.microsoft.com/office/drawing/2010/main" val="0"/>
              </a:ext>
            </a:extLst>
          </a:blip>
          <a:srcRect t="16367" b="3275"/>
          <a:stretch/>
        </p:blipFill>
        <p:spPr>
          <a:xfrm>
            <a:off x="20" y="1"/>
            <a:ext cx="12191980" cy="6857999"/>
          </a:xfrm>
          <a:prstGeom prst="rect">
            <a:avLst/>
          </a:prstGeom>
        </p:spPr>
      </p:pic>
      <p:cxnSp>
        <p:nvCxnSpPr>
          <p:cNvPr id="22" name="Straight Connector 21">
            <a:extLst>
              <a:ext uri="{FF2B5EF4-FFF2-40B4-BE49-F238E27FC236}">
                <a16:creationId xmlns:a16="http://schemas.microsoft.com/office/drawing/2014/main" id="{624D17C8-E9C2-48A4-AA36-D7048A6CCC4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5891" y="2286000"/>
            <a:ext cx="0" cy="228600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
        <p:nvSpPr>
          <p:cNvPr id="8" name="Title 7">
            <a:extLst>
              <a:ext uri="{FF2B5EF4-FFF2-40B4-BE49-F238E27FC236}">
                <a16:creationId xmlns:a16="http://schemas.microsoft.com/office/drawing/2014/main" id="{DF8B2778-0CFB-42CA-B9BF-28E64E149EB6}"/>
              </a:ext>
            </a:extLst>
          </p:cNvPr>
          <p:cNvSpPr>
            <a:spLocks noGrp="1"/>
          </p:cNvSpPr>
          <p:nvPr>
            <p:ph type="ctrTitle"/>
          </p:nvPr>
        </p:nvSpPr>
        <p:spPr>
          <a:xfrm>
            <a:off x="4387349" y="1200152"/>
            <a:ext cx="6897171" cy="4457696"/>
          </a:xfrm>
        </p:spPr>
        <p:txBody>
          <a:bodyPr vert="horz" lIns="91440" tIns="45720" rIns="91440" bIns="45720" rtlCol="0" anchor="ctr">
            <a:normAutofit/>
          </a:bodyPr>
          <a:lstStyle/>
          <a:p>
            <a:r>
              <a:rPr lang="en-US" kern="1200" dirty="0">
                <a:solidFill>
                  <a:srgbClr val="FFFFFF"/>
                </a:solidFill>
                <a:latin typeface="+mj-lt"/>
                <a:ea typeface="+mj-ea"/>
                <a:cs typeface="+mj-cs"/>
              </a:rPr>
              <a:t>How do you define Artificial Intelligence?</a:t>
            </a:r>
          </a:p>
        </p:txBody>
      </p:sp>
    </p:spTree>
    <p:extLst>
      <p:ext uri="{BB962C8B-B14F-4D97-AF65-F5344CB8AC3E}">
        <p14:creationId xmlns:p14="http://schemas.microsoft.com/office/powerpoint/2010/main" val="1118954691"/>
      </p:ext>
    </p:extLst>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Placeholder 8" descr="A person wearing a suit and tie&#10;&#10;Description generated with very high confidence">
            <a:extLst>
              <a:ext uri="{FF2B5EF4-FFF2-40B4-BE49-F238E27FC236}">
                <a16:creationId xmlns:a16="http://schemas.microsoft.com/office/drawing/2014/main" id="{78A07B77-9FAA-4E28-8D7A-1AD861DC8FA4}"/>
              </a:ext>
            </a:extLst>
          </p:cNvPr>
          <p:cNvPicPr>
            <a:picLocks noGrp="1" noChangeAspect="1"/>
          </p:cNvPicPr>
          <p:nvPr>
            <p:ph type="pic" sz="quarter" idx="13"/>
          </p:nvPr>
        </p:nvPicPr>
        <p:blipFill rotWithShape="1">
          <a:blip r:embed="rId2">
            <a:extLst>
              <a:ext uri="{28A0092B-C50C-407E-A947-70E740481C1C}">
                <a14:useLocalDpi xmlns:a14="http://schemas.microsoft.com/office/drawing/2010/main" val="0"/>
              </a:ext>
            </a:extLst>
          </a:blip>
          <a:srcRect l="26332" r="331" b="-1"/>
          <a:stretch/>
        </p:blipFill>
        <p:spPr>
          <a:xfrm>
            <a:off x="20" y="10"/>
            <a:ext cx="7534636" cy="6857990"/>
          </a:xfrm>
          <a:prstGeom prst="rect">
            <a:avLst/>
          </a:prstGeom>
        </p:spPr>
      </p:pic>
      <p:sp>
        <p:nvSpPr>
          <p:cNvPr id="4" name="Title 3">
            <a:extLst>
              <a:ext uri="{FF2B5EF4-FFF2-40B4-BE49-F238E27FC236}">
                <a16:creationId xmlns:a16="http://schemas.microsoft.com/office/drawing/2014/main" id="{D50D4B87-377B-49E4-9573-7296D4EE693E}"/>
              </a:ext>
            </a:extLst>
          </p:cNvPr>
          <p:cNvSpPr>
            <a:spLocks noGrp="1"/>
          </p:cNvSpPr>
          <p:nvPr>
            <p:ph type="ctrTitle"/>
          </p:nvPr>
        </p:nvSpPr>
        <p:spPr>
          <a:xfrm>
            <a:off x="8174735" y="640081"/>
            <a:ext cx="3377183" cy="3708895"/>
          </a:xfrm>
          <a:noFill/>
        </p:spPr>
        <p:txBody>
          <a:bodyPr vert="horz" lIns="91440" tIns="45720" rIns="91440" bIns="45720" rtlCol="0" anchor="b">
            <a:normAutofit/>
          </a:bodyPr>
          <a:lstStyle/>
          <a:p>
            <a:r>
              <a:rPr lang="en-US" sz="4400" dirty="0">
                <a:solidFill>
                  <a:schemeClr val="tx1"/>
                </a:solidFill>
              </a:rPr>
              <a:t>Andrew Ng</a:t>
            </a:r>
          </a:p>
        </p:txBody>
      </p:sp>
      <p:sp>
        <p:nvSpPr>
          <p:cNvPr id="5" name="Subtitle 4">
            <a:extLst>
              <a:ext uri="{FF2B5EF4-FFF2-40B4-BE49-F238E27FC236}">
                <a16:creationId xmlns:a16="http://schemas.microsoft.com/office/drawing/2014/main" id="{B36D28B3-C0E7-46A3-857B-00CC03FCBB71}"/>
              </a:ext>
            </a:extLst>
          </p:cNvPr>
          <p:cNvSpPr>
            <a:spLocks noGrp="1"/>
          </p:cNvSpPr>
          <p:nvPr>
            <p:ph type="subTitle" idx="1"/>
          </p:nvPr>
        </p:nvSpPr>
        <p:spPr>
          <a:xfrm>
            <a:off x="8174735" y="4571999"/>
            <a:ext cx="3377184" cy="1645921"/>
          </a:xfrm>
          <a:noFill/>
        </p:spPr>
        <p:txBody>
          <a:bodyPr vert="horz" lIns="91440" tIns="45720" rIns="91440" bIns="45720" rtlCol="0">
            <a:normAutofit/>
          </a:bodyPr>
          <a:lstStyle/>
          <a:p>
            <a:r>
              <a:rPr lang="en-US" sz="2000" dirty="0"/>
              <a:t>Co-founder of Coursera, former Chief Data Scientist of Baidu</a:t>
            </a:r>
          </a:p>
        </p:txBody>
      </p:sp>
      <p:sp>
        <p:nvSpPr>
          <p:cNvPr id="13" name="Title 3">
            <a:extLst>
              <a:ext uri="{FF2B5EF4-FFF2-40B4-BE49-F238E27FC236}">
                <a16:creationId xmlns:a16="http://schemas.microsoft.com/office/drawing/2014/main" id="{39994375-2474-4167-8041-7BB51EA63808}"/>
              </a:ext>
            </a:extLst>
          </p:cNvPr>
          <p:cNvSpPr txBox="1">
            <a:spLocks/>
          </p:cNvSpPr>
          <p:nvPr/>
        </p:nvSpPr>
        <p:spPr>
          <a:xfrm>
            <a:off x="2564150" y="182881"/>
            <a:ext cx="5544948" cy="1734525"/>
          </a:xfrm>
          <a:prstGeom prst="rect">
            <a:avLst/>
          </a:prstGeom>
          <a:noFill/>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sz="4400" dirty="0">
                <a:solidFill>
                  <a:schemeClr val="tx1"/>
                </a:solidFill>
                <a:latin typeface="Agency FB" panose="020B0503020202020204" pitchFamily="34" charset="0"/>
              </a:rPr>
              <a:t>“Artificial Intelligence</a:t>
            </a:r>
          </a:p>
          <a:p>
            <a:r>
              <a:rPr lang="en-US" sz="4400" dirty="0">
                <a:solidFill>
                  <a:schemeClr val="tx1"/>
                </a:solidFill>
                <a:latin typeface="Agency FB" panose="020B0503020202020204" pitchFamily="34" charset="0"/>
              </a:rPr>
              <a:t>Is the new Electricity”</a:t>
            </a:r>
          </a:p>
        </p:txBody>
      </p:sp>
    </p:spTree>
    <p:extLst>
      <p:ext uri="{BB962C8B-B14F-4D97-AF65-F5344CB8AC3E}">
        <p14:creationId xmlns:p14="http://schemas.microsoft.com/office/powerpoint/2010/main" val="37263167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E20EB187-900F-4AF5-813B-101456D9FD3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Placeholder 11" descr="A picture containing indoor&#10;&#10;Description generated with very high confidence">
            <a:extLst>
              <a:ext uri="{FF2B5EF4-FFF2-40B4-BE49-F238E27FC236}">
                <a16:creationId xmlns:a16="http://schemas.microsoft.com/office/drawing/2014/main" id="{DBB09DF5-3401-4AFC-9CF3-169B638A9673}"/>
              </a:ext>
            </a:extLst>
          </p:cNvPr>
          <p:cNvPicPr>
            <a:picLocks noGrp="1" noChangeAspect="1"/>
          </p:cNvPicPr>
          <p:nvPr>
            <p:ph type="pic" sz="quarter" idx="10"/>
          </p:nvPr>
        </p:nvPicPr>
        <p:blipFill rotWithShape="1">
          <a:blip r:embed="rId2">
            <a:alphaModFix amt="50000"/>
            <a:extLst>
              <a:ext uri="{28A0092B-C50C-407E-A947-70E740481C1C}">
                <a14:useLocalDpi xmlns:a14="http://schemas.microsoft.com/office/drawing/2010/main" val="0"/>
              </a:ext>
            </a:extLst>
          </a:blip>
          <a:srcRect t="18347" b="6653"/>
          <a:stretch/>
        </p:blipFill>
        <p:spPr>
          <a:xfrm>
            <a:off x="20" y="1"/>
            <a:ext cx="12191980" cy="6857999"/>
          </a:xfrm>
          <a:prstGeom prst="rect">
            <a:avLst/>
          </a:prstGeom>
        </p:spPr>
      </p:pic>
      <p:cxnSp>
        <p:nvCxnSpPr>
          <p:cNvPr id="19" name="Straight Connector 18">
            <a:extLst>
              <a:ext uri="{FF2B5EF4-FFF2-40B4-BE49-F238E27FC236}">
                <a16:creationId xmlns:a16="http://schemas.microsoft.com/office/drawing/2014/main" id="{624D17C8-E9C2-48A4-AA36-D7048A6CCC4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5891" y="2286000"/>
            <a:ext cx="0" cy="228600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
        <p:nvSpPr>
          <p:cNvPr id="5" name="Title 4">
            <a:extLst>
              <a:ext uri="{FF2B5EF4-FFF2-40B4-BE49-F238E27FC236}">
                <a16:creationId xmlns:a16="http://schemas.microsoft.com/office/drawing/2014/main" id="{FF25585D-496E-459A-906E-3F4DA37C99EF}"/>
              </a:ext>
            </a:extLst>
          </p:cNvPr>
          <p:cNvSpPr>
            <a:spLocks noGrp="1"/>
          </p:cNvSpPr>
          <p:nvPr>
            <p:ph type="ctrTitle"/>
          </p:nvPr>
        </p:nvSpPr>
        <p:spPr>
          <a:xfrm>
            <a:off x="4387349" y="1200152"/>
            <a:ext cx="6897171" cy="4457696"/>
          </a:xfrm>
        </p:spPr>
        <p:txBody>
          <a:bodyPr vert="horz" lIns="91440" tIns="45720" rIns="91440" bIns="45720" rtlCol="0" anchor="ctr">
            <a:normAutofit/>
          </a:bodyPr>
          <a:lstStyle/>
          <a:p>
            <a:r>
              <a:rPr lang="en-US" kern="1200" dirty="0">
                <a:solidFill>
                  <a:srgbClr val="FFFFFF"/>
                </a:solidFill>
                <a:latin typeface="+mj-lt"/>
                <a:ea typeface="+mj-ea"/>
                <a:cs typeface="+mj-cs"/>
              </a:rPr>
              <a:t>How do you define Machine Learning?</a:t>
            </a:r>
          </a:p>
        </p:txBody>
      </p:sp>
    </p:spTree>
    <p:extLst>
      <p:ext uri="{BB962C8B-B14F-4D97-AF65-F5344CB8AC3E}">
        <p14:creationId xmlns:p14="http://schemas.microsoft.com/office/powerpoint/2010/main" val="3967638836"/>
      </p:ext>
    </p:extLst>
  </p:cSld>
  <p:clrMapOvr>
    <a:overrideClrMapping bg1="dk1" tx1="lt1" bg2="dk2" tx2="lt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10">
            <a:extLst>
              <a:ext uri="{FF2B5EF4-FFF2-40B4-BE49-F238E27FC236}">
                <a16:creationId xmlns:a16="http://schemas.microsoft.com/office/drawing/2014/main" id="{86197D16-FE75-4A0E-A0C9-28C0F04A43DF}"/>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57022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close up of a logo&#10;&#10;Description generated with high confidence">
            <a:extLst>
              <a:ext uri="{FF2B5EF4-FFF2-40B4-BE49-F238E27FC236}">
                <a16:creationId xmlns:a16="http://schemas.microsoft.com/office/drawing/2014/main" id="{6E5D8377-56FC-49A8-9F88-CCD5FA1E483A}"/>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rcRect b="10582"/>
          <a:stretch>
            <a:fillRect/>
          </a:stretch>
        </p:blipFill>
        <p:spPr>
          <a:xfrm>
            <a:off x="-1" y="725738"/>
            <a:ext cx="12192000" cy="6132262"/>
          </a:xfrm>
          <a:custGeom>
            <a:avLst/>
            <a:gdLst>
              <a:gd name="connsiteX0" fmla="*/ 0 w 12192000"/>
              <a:gd name="connsiteY0" fmla="*/ 0 h 6132262"/>
              <a:gd name="connsiteX1" fmla="*/ 12192000 w 12192000"/>
              <a:gd name="connsiteY1" fmla="*/ 0 h 6132262"/>
              <a:gd name="connsiteX2" fmla="*/ 12192000 w 12192000"/>
              <a:gd name="connsiteY2" fmla="*/ 6132262 h 6132262"/>
              <a:gd name="connsiteX3" fmla="*/ 0 w 12192000"/>
              <a:gd name="connsiteY3" fmla="*/ 6132262 h 6132262"/>
            </a:gdLst>
            <a:ahLst/>
            <a:cxnLst>
              <a:cxn ang="0">
                <a:pos x="connsiteX0" y="connsiteY0"/>
              </a:cxn>
              <a:cxn ang="0">
                <a:pos x="connsiteX1" y="connsiteY1"/>
              </a:cxn>
              <a:cxn ang="0">
                <a:pos x="connsiteX2" y="connsiteY2"/>
              </a:cxn>
              <a:cxn ang="0">
                <a:pos x="connsiteX3" y="connsiteY3"/>
              </a:cxn>
            </a:cxnLst>
            <a:rect l="l" t="t" r="r" b="b"/>
            <a:pathLst>
              <a:path w="12192000" h="6132262">
                <a:moveTo>
                  <a:pt x="0" y="0"/>
                </a:moveTo>
                <a:lnTo>
                  <a:pt x="12192000" y="0"/>
                </a:lnTo>
                <a:lnTo>
                  <a:pt x="12192000" y="6132262"/>
                </a:lnTo>
                <a:lnTo>
                  <a:pt x="0" y="6132262"/>
                </a:lnTo>
                <a:close/>
              </a:path>
            </a:pathLst>
          </a:custGeom>
        </p:spPr>
      </p:pic>
      <p:sp>
        <p:nvSpPr>
          <p:cNvPr id="5" name="Title 4">
            <a:extLst>
              <a:ext uri="{FF2B5EF4-FFF2-40B4-BE49-F238E27FC236}">
                <a16:creationId xmlns:a16="http://schemas.microsoft.com/office/drawing/2014/main" id="{19FC063E-A703-4C9D-9FAE-0FDF7051C396}"/>
              </a:ext>
            </a:extLst>
          </p:cNvPr>
          <p:cNvSpPr>
            <a:spLocks noGrp="1"/>
          </p:cNvSpPr>
          <p:nvPr>
            <p:ph type="ctrTitle"/>
          </p:nvPr>
        </p:nvSpPr>
        <p:spPr>
          <a:xfrm>
            <a:off x="804484" y="1191796"/>
            <a:ext cx="10021446" cy="2976344"/>
          </a:xfrm>
        </p:spPr>
        <p:txBody>
          <a:bodyPr vert="horz" lIns="91440" tIns="45720" rIns="91440" bIns="45720" rtlCol="0" anchor="ctr">
            <a:normAutofit/>
          </a:bodyPr>
          <a:lstStyle/>
          <a:p>
            <a:r>
              <a:rPr lang="en-US" sz="6600" kern="1200">
                <a:solidFill>
                  <a:srgbClr val="FFFFFF"/>
                </a:solidFill>
                <a:latin typeface="+mj-lt"/>
                <a:ea typeface="+mj-ea"/>
                <a:cs typeface="+mj-cs"/>
              </a:rPr>
              <a:t>Who is a Data Scientist?</a:t>
            </a:r>
          </a:p>
        </p:txBody>
      </p:sp>
    </p:spTree>
    <p:extLst>
      <p:ext uri="{BB962C8B-B14F-4D97-AF65-F5344CB8AC3E}">
        <p14:creationId xmlns:p14="http://schemas.microsoft.com/office/powerpoint/2010/main" val="38801693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21">
            <a:extLst>
              <a:ext uri="{FF2B5EF4-FFF2-40B4-BE49-F238E27FC236}">
                <a16:creationId xmlns:a16="http://schemas.microsoft.com/office/drawing/2014/main" id="{0BC9EFE1-D8CB-4668-9980-DB108327A79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6271569"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23">
            <a:extLst>
              <a:ext uri="{FF2B5EF4-FFF2-40B4-BE49-F238E27FC236}">
                <a16:creationId xmlns:a16="http://schemas.microsoft.com/office/drawing/2014/main" id="{036BA9A9-D1C0-402B-9449-02FCB5EB0A27}"/>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6" name="Freeform 49">
            <a:extLst>
              <a:ext uri="{FF2B5EF4-FFF2-40B4-BE49-F238E27FC236}">
                <a16:creationId xmlns:a16="http://schemas.microsoft.com/office/drawing/2014/main" id="{77DA6D33-2D62-458C-BF5D-DBF612FD557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590635"/>
            <a:ext cx="5478085" cy="6276841"/>
          </a:xfrm>
          <a:custGeom>
            <a:avLst/>
            <a:gdLst>
              <a:gd name="connsiteX0" fmla="*/ 2178155 w 5478085"/>
              <a:gd name="connsiteY0" fmla="*/ 0 h 6276841"/>
              <a:gd name="connsiteX1" fmla="*/ 5478085 w 5478085"/>
              <a:gd name="connsiteY1" fmla="*/ 3299930 h 6276841"/>
              <a:gd name="connsiteX2" fmla="*/ 3751098 w 5478085"/>
              <a:gd name="connsiteY2" fmla="*/ 6201577 h 6276841"/>
              <a:gd name="connsiteX3" fmla="*/ 3594858 w 5478085"/>
              <a:gd name="connsiteY3" fmla="*/ 6276841 h 6276841"/>
              <a:gd name="connsiteX4" fmla="*/ 761453 w 5478085"/>
              <a:gd name="connsiteY4" fmla="*/ 6276841 h 6276841"/>
              <a:gd name="connsiteX5" fmla="*/ 605213 w 5478085"/>
              <a:gd name="connsiteY5" fmla="*/ 6201577 h 6276841"/>
              <a:gd name="connsiteX6" fmla="*/ 79093 w 5478085"/>
              <a:gd name="connsiteY6" fmla="*/ 5846317 h 6276841"/>
              <a:gd name="connsiteX7" fmla="*/ 0 w 5478085"/>
              <a:gd name="connsiteY7" fmla="*/ 5774432 h 6276841"/>
              <a:gd name="connsiteX8" fmla="*/ 0 w 5478085"/>
              <a:gd name="connsiteY8" fmla="*/ 825429 h 6276841"/>
              <a:gd name="connsiteX9" fmla="*/ 79093 w 5478085"/>
              <a:gd name="connsiteY9" fmla="*/ 753544 h 6276841"/>
              <a:gd name="connsiteX10" fmla="*/ 2178155 w 5478085"/>
              <a:gd name="connsiteY10" fmla="*/ 0 h 6276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78085" h="6276841">
                <a:moveTo>
                  <a:pt x="2178155" y="0"/>
                </a:moveTo>
                <a:cubicBezTo>
                  <a:pt x="4000656" y="0"/>
                  <a:pt x="5478085" y="1477429"/>
                  <a:pt x="5478085" y="3299930"/>
                </a:cubicBezTo>
                <a:cubicBezTo>
                  <a:pt x="5478085" y="4552900"/>
                  <a:pt x="4779769" y="5642769"/>
                  <a:pt x="3751098" y="6201577"/>
                </a:cubicBezTo>
                <a:lnTo>
                  <a:pt x="3594858" y="6276841"/>
                </a:lnTo>
                <a:lnTo>
                  <a:pt x="761453" y="6276841"/>
                </a:lnTo>
                <a:lnTo>
                  <a:pt x="605213" y="6201577"/>
                </a:lnTo>
                <a:cubicBezTo>
                  <a:pt x="418182" y="6099975"/>
                  <a:pt x="242071" y="5980818"/>
                  <a:pt x="79093" y="5846317"/>
                </a:cubicBezTo>
                <a:lnTo>
                  <a:pt x="0" y="5774432"/>
                </a:lnTo>
                <a:lnTo>
                  <a:pt x="0" y="825429"/>
                </a:lnTo>
                <a:lnTo>
                  <a:pt x="79093" y="753544"/>
                </a:lnTo>
                <a:cubicBezTo>
                  <a:pt x="649516" y="282789"/>
                  <a:pt x="1380811" y="0"/>
                  <a:pt x="2178155" y="0"/>
                </a:cubicBezTo>
                <a:close/>
              </a:path>
            </a:pathLst>
          </a:custGeom>
          <a:solidFill>
            <a:schemeClr val="bg1"/>
          </a:solidFill>
          <a:ln>
            <a:gradFill>
              <a:gsLst>
                <a:gs pos="0">
                  <a:schemeClr val="accent1">
                    <a:lumMod val="40000"/>
                    <a:lumOff val="60000"/>
                  </a:schemeClr>
                </a:gs>
                <a:gs pos="23000">
                  <a:schemeClr val="accent1">
                    <a:lumMod val="45000"/>
                    <a:lumOff val="55000"/>
                  </a:schemeClr>
                </a:gs>
                <a:gs pos="83000">
                  <a:schemeClr val="accent3"/>
                </a:gs>
                <a:gs pos="100000">
                  <a:schemeClr val="accent3"/>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8" name="Picture Placeholder 7">
            <a:extLst>
              <a:ext uri="{FF2B5EF4-FFF2-40B4-BE49-F238E27FC236}">
                <a16:creationId xmlns:a16="http://schemas.microsoft.com/office/drawing/2014/main" id="{8C4D5EAD-7206-470E-9EEE-D11D969C94A1}"/>
              </a:ext>
            </a:extLst>
          </p:cNvPr>
          <p:cNvPicPr>
            <a:picLocks noGrp="1" noChangeAspect="1"/>
          </p:cNvPicPr>
          <p:nvPr>
            <p:ph type="pic" sz="quarter" idx="13"/>
          </p:nvPr>
        </p:nvPicPr>
        <p:blipFill rotWithShape="1">
          <a:blip r:embed="rId3">
            <a:alphaModFix/>
            <a:extLst>
              <a:ext uri="{28A0092B-C50C-407E-A947-70E740481C1C}">
                <a14:useLocalDpi xmlns:a14="http://schemas.microsoft.com/office/drawing/2010/main" val="0"/>
              </a:ext>
            </a:extLst>
          </a:blip>
          <a:srcRect l="15306" r="14304" b="-1"/>
          <a:stretch/>
        </p:blipFill>
        <p:spPr>
          <a:xfrm>
            <a:off x="1" y="770037"/>
            <a:ext cx="5298683" cy="6097438"/>
          </a:xfrm>
          <a:custGeom>
            <a:avLst/>
            <a:gdLst>
              <a:gd name="connsiteX0" fmla="*/ 2178155 w 5298683"/>
              <a:gd name="connsiteY0" fmla="*/ 0 h 6097438"/>
              <a:gd name="connsiteX1" fmla="*/ 5298683 w 5298683"/>
              <a:gd name="connsiteY1" fmla="*/ 3120527 h 6097438"/>
              <a:gd name="connsiteX2" fmla="*/ 3392805 w 5298683"/>
              <a:gd name="connsiteY2" fmla="*/ 5995828 h 6097438"/>
              <a:gd name="connsiteX3" fmla="*/ 3115184 w 5298683"/>
              <a:gd name="connsiteY3" fmla="*/ 6097438 h 6097438"/>
              <a:gd name="connsiteX4" fmla="*/ 1241127 w 5298683"/>
              <a:gd name="connsiteY4" fmla="*/ 6097438 h 6097438"/>
              <a:gd name="connsiteX5" fmla="*/ 963506 w 5298683"/>
              <a:gd name="connsiteY5" fmla="*/ 5995828 h 6097438"/>
              <a:gd name="connsiteX6" fmla="*/ 193210 w 5298683"/>
              <a:gd name="connsiteY6" fmla="*/ 5528477 h 6097438"/>
              <a:gd name="connsiteX7" fmla="*/ 0 w 5298683"/>
              <a:gd name="connsiteY7" fmla="*/ 5352876 h 6097438"/>
              <a:gd name="connsiteX8" fmla="*/ 0 w 5298683"/>
              <a:gd name="connsiteY8" fmla="*/ 888178 h 6097438"/>
              <a:gd name="connsiteX9" fmla="*/ 193210 w 5298683"/>
              <a:gd name="connsiteY9" fmla="*/ 712577 h 6097438"/>
              <a:gd name="connsiteX10" fmla="*/ 2178155 w 5298683"/>
              <a:gd name="connsiteY10" fmla="*/ 0 h 6097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98683" h="6097438">
                <a:moveTo>
                  <a:pt x="2178155" y="0"/>
                </a:moveTo>
                <a:cubicBezTo>
                  <a:pt x="3901575" y="0"/>
                  <a:pt x="5298683" y="1397108"/>
                  <a:pt x="5298683" y="3120527"/>
                </a:cubicBezTo>
                <a:cubicBezTo>
                  <a:pt x="5298683" y="4413092"/>
                  <a:pt x="4512810" y="5522106"/>
                  <a:pt x="3392805" y="5995828"/>
                </a:cubicBezTo>
                <a:lnTo>
                  <a:pt x="3115184" y="6097438"/>
                </a:lnTo>
                <a:lnTo>
                  <a:pt x="1241127" y="6097438"/>
                </a:lnTo>
                <a:lnTo>
                  <a:pt x="963506" y="5995828"/>
                </a:lnTo>
                <a:cubicBezTo>
                  <a:pt x="683504" y="5877397"/>
                  <a:pt x="424387" y="5719261"/>
                  <a:pt x="193210" y="5528477"/>
                </a:cubicBezTo>
                <a:lnTo>
                  <a:pt x="0" y="5352876"/>
                </a:lnTo>
                <a:lnTo>
                  <a:pt x="0" y="888178"/>
                </a:lnTo>
                <a:lnTo>
                  <a:pt x="193210" y="712577"/>
                </a:lnTo>
                <a:cubicBezTo>
                  <a:pt x="732621" y="267415"/>
                  <a:pt x="1424159" y="0"/>
                  <a:pt x="2178155" y="0"/>
                </a:cubicBezTo>
                <a:close/>
              </a:path>
            </a:pathLst>
          </a:custGeom>
          <a:effectLst>
            <a:softEdge rad="0"/>
          </a:effectLst>
          <a:scene3d>
            <a:camera prst="orthographicFront"/>
            <a:lightRig rig="contrasting" dir="t">
              <a:rot lat="0" lon="0" rev="3000000"/>
            </a:lightRig>
          </a:scene3d>
          <a:sp3d contourW="7620">
            <a:bevelT w="95250" h="31750"/>
            <a:contourClr>
              <a:srgbClr val="333333"/>
            </a:contourClr>
          </a:sp3d>
        </p:spPr>
      </p:pic>
      <p:sp>
        <p:nvSpPr>
          <p:cNvPr id="2" name="Title 1">
            <a:extLst>
              <a:ext uri="{FF2B5EF4-FFF2-40B4-BE49-F238E27FC236}">
                <a16:creationId xmlns:a16="http://schemas.microsoft.com/office/drawing/2014/main" id="{32D81A60-A3CB-4F3D-9286-239E74484ED1}"/>
              </a:ext>
            </a:extLst>
          </p:cNvPr>
          <p:cNvSpPr>
            <a:spLocks noGrp="1"/>
          </p:cNvSpPr>
          <p:nvPr>
            <p:ph type="ctrTitle"/>
          </p:nvPr>
        </p:nvSpPr>
        <p:spPr>
          <a:xfrm>
            <a:off x="6585882" y="4267832"/>
            <a:ext cx="4805996" cy="1401448"/>
          </a:xfrm>
        </p:spPr>
        <p:txBody>
          <a:bodyPr vert="horz" lIns="91440" tIns="45720" rIns="91440" bIns="45720" rtlCol="0" anchor="t">
            <a:normAutofit/>
          </a:bodyPr>
          <a:lstStyle/>
          <a:p>
            <a:r>
              <a:rPr lang="en-US" sz="4400">
                <a:solidFill>
                  <a:srgbClr val="000000"/>
                </a:solidFill>
              </a:rPr>
              <a:t>Kevin Rotairo</a:t>
            </a:r>
          </a:p>
        </p:txBody>
      </p:sp>
      <p:sp>
        <p:nvSpPr>
          <p:cNvPr id="3" name="Subtitle 2">
            <a:extLst>
              <a:ext uri="{FF2B5EF4-FFF2-40B4-BE49-F238E27FC236}">
                <a16:creationId xmlns:a16="http://schemas.microsoft.com/office/drawing/2014/main" id="{968FA884-4E32-4530-A8A3-9BB347C03CB7}"/>
              </a:ext>
            </a:extLst>
          </p:cNvPr>
          <p:cNvSpPr>
            <a:spLocks noGrp="1"/>
          </p:cNvSpPr>
          <p:nvPr>
            <p:ph type="subTitle" idx="1"/>
          </p:nvPr>
        </p:nvSpPr>
        <p:spPr>
          <a:xfrm>
            <a:off x="6586186" y="3428999"/>
            <a:ext cx="4805691" cy="838831"/>
          </a:xfrm>
        </p:spPr>
        <p:txBody>
          <a:bodyPr vert="horz" lIns="91440" tIns="45720" rIns="91440" bIns="45720" rtlCol="0" anchor="b">
            <a:normAutofit/>
          </a:bodyPr>
          <a:lstStyle/>
          <a:p>
            <a:r>
              <a:rPr lang="en-US" sz="1800">
                <a:solidFill>
                  <a:srgbClr val="000000"/>
                </a:solidFill>
              </a:rPr>
              <a:t>Data Scientist</a:t>
            </a:r>
          </a:p>
        </p:txBody>
      </p:sp>
    </p:spTree>
    <p:extLst>
      <p:ext uri="{BB962C8B-B14F-4D97-AF65-F5344CB8AC3E}">
        <p14:creationId xmlns:p14="http://schemas.microsoft.com/office/powerpoint/2010/main" val="8926419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A picture containing person, holding, indoor&#10;&#10;Description generated with very high confidence">
            <a:extLst>
              <a:ext uri="{FF2B5EF4-FFF2-40B4-BE49-F238E27FC236}">
                <a16:creationId xmlns:a16="http://schemas.microsoft.com/office/drawing/2014/main" id="{2AF59250-AF66-4A5D-9051-F2B122422D22}"/>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7824" b="7824"/>
          <a:stretch>
            <a:fillRect/>
          </a:stretch>
        </p:blipFill>
        <p:spPr>
          <a:xfrm>
            <a:off x="0" y="0"/>
            <a:ext cx="12192000" cy="6858000"/>
          </a:xfrm>
        </p:spPr>
      </p:pic>
      <p:sp>
        <p:nvSpPr>
          <p:cNvPr id="17" name="Title 16">
            <a:extLst>
              <a:ext uri="{FF2B5EF4-FFF2-40B4-BE49-F238E27FC236}">
                <a16:creationId xmlns:a16="http://schemas.microsoft.com/office/drawing/2014/main" id="{1F61415E-E94B-4C19-8D2B-81CE9CC91722}"/>
              </a:ext>
            </a:extLst>
          </p:cNvPr>
          <p:cNvSpPr>
            <a:spLocks noGrp="1"/>
          </p:cNvSpPr>
          <p:nvPr>
            <p:ph type="ctrTitle"/>
          </p:nvPr>
        </p:nvSpPr>
        <p:spPr>
          <a:xfrm>
            <a:off x="190721" y="0"/>
            <a:ext cx="7705725" cy="3279775"/>
          </a:xfrm>
        </p:spPr>
        <p:txBody>
          <a:bodyPr/>
          <a:lstStyle/>
          <a:p>
            <a:r>
              <a:rPr lang="en-US" dirty="0"/>
              <a:t>Jack of all </a:t>
            </a:r>
            <a:br>
              <a:rPr lang="en-US" dirty="0"/>
            </a:br>
            <a:r>
              <a:rPr lang="en-US" dirty="0"/>
              <a:t>trades.. </a:t>
            </a:r>
          </a:p>
        </p:txBody>
      </p:sp>
      <p:graphicFrame>
        <p:nvGraphicFramePr>
          <p:cNvPr id="19" name="Diagram 18">
            <a:extLst>
              <a:ext uri="{FF2B5EF4-FFF2-40B4-BE49-F238E27FC236}">
                <a16:creationId xmlns:a16="http://schemas.microsoft.com/office/drawing/2014/main" id="{277569EF-5AFF-41DF-B31E-C474FB96F6E8}"/>
              </a:ext>
            </a:extLst>
          </p:cNvPr>
          <p:cNvGraphicFramePr/>
          <p:nvPr>
            <p:extLst>
              <p:ext uri="{D42A27DB-BD31-4B8C-83A1-F6EECF244321}">
                <p14:modId xmlns:p14="http://schemas.microsoft.com/office/powerpoint/2010/main" val="342917690"/>
              </p:ext>
            </p:extLst>
          </p:nvPr>
        </p:nvGraphicFramePr>
        <p:xfrm>
          <a:off x="337879" y="2768207"/>
          <a:ext cx="5502940" cy="361841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61589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graphicEl>
                                              <a:dgm id="{3D12B42E-40A0-4324-8154-007B8B18DECA}"/>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graphicEl>
                                              <a:dgm id="{D8B456A9-6DA7-4090-A4A5-A4C4EE70FBEF}"/>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graphicEl>
                                              <a:dgm id="{AFCAA84A-68C7-4C51-802C-6BE994EA58A8}"/>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9">
                                            <p:graphicEl>
                                              <a:dgm id="{379592C5-A7B9-4463-9B1C-1B3646AD54AE}"/>
                                            </p:graphic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9">
                                            <p:graphicEl>
                                              <a:dgm id="{00EC4E0A-2814-4736-8865-4267D9CB33AF}"/>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Graphic spid="19" grpId="0">
        <p:bldSub>
          <a:bldDgm bld="one"/>
        </p:bldSub>
      </p:bldGraphic>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71B2258F-86CA-4D4D-8270-BC05FCDEBFB3}"/>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person standing in front of a blackboard&#10;&#10;Description generated with very high confidence">
            <a:extLst>
              <a:ext uri="{FF2B5EF4-FFF2-40B4-BE49-F238E27FC236}">
                <a16:creationId xmlns:a16="http://schemas.microsoft.com/office/drawing/2014/main" id="{4594AC27-1E79-498E-9896-6529C2E5E779}"/>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t="3433"/>
          <a:stretch/>
        </p:blipFill>
        <p:spPr>
          <a:xfrm>
            <a:off x="20" y="1"/>
            <a:ext cx="12191980" cy="6857999"/>
          </a:xfrm>
          <a:prstGeom prst="rect">
            <a:avLst/>
          </a:prstGeom>
        </p:spPr>
      </p:pic>
      <p:sp>
        <p:nvSpPr>
          <p:cNvPr id="3" name="Subtitle 2">
            <a:extLst>
              <a:ext uri="{FF2B5EF4-FFF2-40B4-BE49-F238E27FC236}">
                <a16:creationId xmlns:a16="http://schemas.microsoft.com/office/drawing/2014/main" id="{C9E7D2EF-FAD7-44C9-800C-E24EF508E4D4}"/>
              </a:ext>
            </a:extLst>
          </p:cNvPr>
          <p:cNvSpPr>
            <a:spLocks noGrp="1"/>
          </p:cNvSpPr>
          <p:nvPr>
            <p:ph type="subTitle" idx="1"/>
          </p:nvPr>
        </p:nvSpPr>
        <p:spPr>
          <a:xfrm>
            <a:off x="3749749" y="4111786"/>
            <a:ext cx="9144000" cy="1098395"/>
          </a:xfrm>
        </p:spPr>
        <p:txBody>
          <a:bodyPr>
            <a:normAutofit/>
          </a:bodyPr>
          <a:lstStyle/>
          <a:p>
            <a:r>
              <a:rPr lang="en-US" dirty="0">
                <a:solidFill>
                  <a:srgbClr val="FFFFFF"/>
                </a:solidFill>
              </a:rPr>
              <a:t>By:</a:t>
            </a:r>
          </a:p>
          <a:p>
            <a:r>
              <a:rPr lang="en-US" dirty="0">
                <a:solidFill>
                  <a:srgbClr val="FFFFFF"/>
                </a:solidFill>
              </a:rPr>
              <a:t>Kevin Rotairo</a:t>
            </a:r>
          </a:p>
        </p:txBody>
      </p:sp>
      <p:sp>
        <p:nvSpPr>
          <p:cNvPr id="4" name="Title 1">
            <a:extLst>
              <a:ext uri="{FF2B5EF4-FFF2-40B4-BE49-F238E27FC236}">
                <a16:creationId xmlns:a16="http://schemas.microsoft.com/office/drawing/2014/main" id="{263E3190-DF0E-4A79-8341-918F008D3F4D}"/>
              </a:ext>
            </a:extLst>
          </p:cNvPr>
          <p:cNvSpPr>
            <a:spLocks noGrp="1"/>
          </p:cNvSpPr>
          <p:nvPr>
            <p:ph type="ctrTitle"/>
          </p:nvPr>
        </p:nvSpPr>
        <p:spPr>
          <a:xfrm>
            <a:off x="2828260" y="551585"/>
            <a:ext cx="9144000" cy="1954383"/>
          </a:xfrm>
        </p:spPr>
        <p:txBody>
          <a:bodyPr>
            <a:normAutofit/>
          </a:bodyPr>
          <a:lstStyle/>
          <a:p>
            <a:pPr algn="r"/>
            <a:r>
              <a:rPr lang="en-US" dirty="0">
                <a:solidFill>
                  <a:srgbClr val="FFFFFF"/>
                </a:solidFill>
              </a:rPr>
              <a:t>The Sexiest Job of the 21</a:t>
            </a:r>
            <a:r>
              <a:rPr lang="en-US" baseline="30000" dirty="0">
                <a:solidFill>
                  <a:srgbClr val="FFFFFF"/>
                </a:solidFill>
              </a:rPr>
              <a:t>st</a:t>
            </a:r>
            <a:r>
              <a:rPr lang="en-US" dirty="0">
                <a:solidFill>
                  <a:srgbClr val="FFFFFF"/>
                </a:solidFill>
              </a:rPr>
              <a:t> Century</a:t>
            </a:r>
          </a:p>
        </p:txBody>
      </p:sp>
    </p:spTree>
    <p:extLst>
      <p:ext uri="{BB962C8B-B14F-4D97-AF65-F5344CB8AC3E}">
        <p14:creationId xmlns:p14="http://schemas.microsoft.com/office/powerpoint/2010/main" val="1751363192"/>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8" name="Rectangle 63">
            <a:extLst>
              <a:ext uri="{FF2B5EF4-FFF2-40B4-BE49-F238E27FC236}">
                <a16:creationId xmlns:a16="http://schemas.microsoft.com/office/drawing/2014/main" id="{E20EB187-900F-4AF5-813B-101456D9FD3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9" name="Picture 58" descr="A screenshot of a cell phone&#10;&#10;Description generated with high confidence">
            <a:extLst>
              <a:ext uri="{FF2B5EF4-FFF2-40B4-BE49-F238E27FC236}">
                <a16:creationId xmlns:a16="http://schemas.microsoft.com/office/drawing/2014/main" id="{6A09873C-9483-411E-9D3A-BFDE7ABEDB90}"/>
              </a:ext>
            </a:extLst>
          </p:cNvPr>
          <p:cNvPicPr>
            <a:picLocks noChangeAspect="1"/>
          </p:cNvPicPr>
          <p:nvPr/>
        </p:nvPicPr>
        <p:blipFill rotWithShape="1">
          <a:blip r:embed="rId2">
            <a:alphaModFix amt="50000"/>
            <a:extLst/>
          </a:blip>
          <a:srcRect l="6988" r="4567" b="-1"/>
          <a:stretch/>
        </p:blipFill>
        <p:spPr>
          <a:xfrm>
            <a:off x="20" y="1"/>
            <a:ext cx="12191980" cy="6857999"/>
          </a:xfrm>
          <a:prstGeom prst="rect">
            <a:avLst/>
          </a:prstGeom>
        </p:spPr>
      </p:pic>
      <p:cxnSp>
        <p:nvCxnSpPr>
          <p:cNvPr id="69" name="Straight Connector 65">
            <a:extLst>
              <a:ext uri="{FF2B5EF4-FFF2-40B4-BE49-F238E27FC236}">
                <a16:creationId xmlns:a16="http://schemas.microsoft.com/office/drawing/2014/main" id="{624D17C8-E9C2-48A4-AA36-D7048A6CCC4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5891" y="2286000"/>
            <a:ext cx="0" cy="228600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
        <p:nvSpPr>
          <p:cNvPr id="6" name="Title 5">
            <a:extLst>
              <a:ext uri="{FF2B5EF4-FFF2-40B4-BE49-F238E27FC236}">
                <a16:creationId xmlns:a16="http://schemas.microsoft.com/office/drawing/2014/main" id="{48ED3875-B269-467F-A8CC-E60F42005947}"/>
              </a:ext>
            </a:extLst>
          </p:cNvPr>
          <p:cNvSpPr>
            <a:spLocks noGrp="1"/>
          </p:cNvSpPr>
          <p:nvPr>
            <p:ph type="ctrTitle" idx="4294967295"/>
          </p:nvPr>
        </p:nvSpPr>
        <p:spPr>
          <a:xfrm>
            <a:off x="4387349" y="1200152"/>
            <a:ext cx="6897171" cy="4457696"/>
          </a:xfrm>
          <a:prstGeom prst="ellipse">
            <a:avLst/>
          </a:prstGeom>
        </p:spPr>
        <p:txBody>
          <a:bodyPr vert="horz" lIns="91440" tIns="45720" rIns="91440" bIns="45720" rtlCol="0" anchor="ctr">
            <a:normAutofit/>
          </a:bodyPr>
          <a:lstStyle/>
          <a:p>
            <a:r>
              <a:rPr lang="en-US" sz="7400" kern="1200" dirty="0">
                <a:solidFill>
                  <a:srgbClr val="FFFFFF"/>
                </a:solidFill>
                <a:latin typeface="+mj-lt"/>
                <a:ea typeface="+mj-ea"/>
                <a:cs typeface="+mj-cs"/>
              </a:rPr>
              <a:t>Harvard Business Review</a:t>
            </a:r>
          </a:p>
        </p:txBody>
      </p:sp>
      <p:sp>
        <p:nvSpPr>
          <p:cNvPr id="57" name="Rectangle 56">
            <a:extLst>
              <a:ext uri="{FF2B5EF4-FFF2-40B4-BE49-F238E27FC236}">
                <a16:creationId xmlns:a16="http://schemas.microsoft.com/office/drawing/2014/main" id="{AC33BDA6-AD15-426D-8625-6788A9775E16}"/>
              </a:ext>
            </a:extLst>
          </p:cNvPr>
          <p:cNvSpPr/>
          <p:nvPr/>
        </p:nvSpPr>
        <p:spPr>
          <a:xfrm>
            <a:off x="1260629" y="5657848"/>
            <a:ext cx="3568823" cy="58315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5" name="TextBox 64">
            <a:extLst>
              <a:ext uri="{FF2B5EF4-FFF2-40B4-BE49-F238E27FC236}">
                <a16:creationId xmlns:a16="http://schemas.microsoft.com/office/drawing/2014/main" id="{EA3F6AA5-49B2-4C62-BA1B-6BD618563602}"/>
              </a:ext>
            </a:extLst>
          </p:cNvPr>
          <p:cNvSpPr txBox="1"/>
          <p:nvPr/>
        </p:nvSpPr>
        <p:spPr>
          <a:xfrm>
            <a:off x="0" y="6616738"/>
            <a:ext cx="4772460" cy="253916"/>
          </a:xfrm>
          <a:prstGeom prst="rect">
            <a:avLst/>
          </a:prstGeom>
          <a:noFill/>
        </p:spPr>
        <p:txBody>
          <a:bodyPr wrap="none" rtlCol="0">
            <a:spAutoFit/>
          </a:bodyPr>
          <a:lstStyle/>
          <a:p>
            <a:r>
              <a:rPr lang="en-US" sz="1050" dirty="0"/>
              <a:t>https://hbr.org/2012/10/</a:t>
            </a:r>
            <a:r>
              <a:rPr lang="en-US" sz="1050" dirty="0">
                <a:solidFill>
                  <a:srgbClr val="808080"/>
                </a:solidFill>
              </a:rPr>
              <a:t>data-scientist</a:t>
            </a:r>
            <a:r>
              <a:rPr lang="en-US" sz="1050" dirty="0"/>
              <a:t>-the-sexiest-job-of-the-21st-century</a:t>
            </a:r>
          </a:p>
        </p:txBody>
      </p:sp>
    </p:spTree>
    <p:extLst>
      <p:ext uri="{BB962C8B-B14F-4D97-AF65-F5344CB8AC3E}">
        <p14:creationId xmlns:p14="http://schemas.microsoft.com/office/powerpoint/2010/main" val="534437350"/>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A picture containing water, sky, outdoor&#10;&#10;Description generated with very high confidence">
            <a:extLst>
              <a:ext uri="{FF2B5EF4-FFF2-40B4-BE49-F238E27FC236}">
                <a16:creationId xmlns:a16="http://schemas.microsoft.com/office/drawing/2014/main" id="{1D903680-B5D4-4E20-9A6F-F756F8A27392}"/>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7813" b="7813"/>
          <a:stretch>
            <a:fillRect/>
          </a:stretch>
        </p:blipFill>
        <p:spPr>
          <a:xfrm>
            <a:off x="0" y="0"/>
            <a:ext cx="12192000" cy="6858000"/>
          </a:xfrm>
        </p:spPr>
      </p:pic>
      <p:sp>
        <p:nvSpPr>
          <p:cNvPr id="3" name="Title 2">
            <a:extLst>
              <a:ext uri="{FF2B5EF4-FFF2-40B4-BE49-F238E27FC236}">
                <a16:creationId xmlns:a16="http://schemas.microsoft.com/office/drawing/2014/main" id="{5C5086ED-152C-484C-8A1C-96B7623AC349}"/>
              </a:ext>
            </a:extLst>
          </p:cNvPr>
          <p:cNvSpPr>
            <a:spLocks noGrp="1"/>
          </p:cNvSpPr>
          <p:nvPr>
            <p:ph type="ctrTitle"/>
          </p:nvPr>
        </p:nvSpPr>
        <p:spPr>
          <a:xfrm>
            <a:off x="2243137" y="2026683"/>
            <a:ext cx="7705725" cy="2804634"/>
          </a:xfrm>
        </p:spPr>
        <p:txBody>
          <a:bodyPr>
            <a:normAutofit fontScale="90000"/>
          </a:bodyPr>
          <a:lstStyle/>
          <a:p>
            <a:pPr algn="ctr"/>
            <a:r>
              <a:rPr lang="en-US" sz="11500" dirty="0">
                <a:solidFill>
                  <a:srgbClr val="FFFFFF"/>
                </a:solidFill>
              </a:rPr>
              <a:t>Data Scientists</a:t>
            </a:r>
            <a:endParaRPr lang="en-US" sz="11500" dirty="0"/>
          </a:p>
        </p:txBody>
      </p:sp>
    </p:spTree>
    <p:extLst>
      <p:ext uri="{BB962C8B-B14F-4D97-AF65-F5344CB8AC3E}">
        <p14:creationId xmlns:p14="http://schemas.microsoft.com/office/powerpoint/2010/main" val="37574680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4351DFE5-F63D-4BE0-BDA9-E3EB88F01AA5}"/>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24" descr="A close up of a logo&#10;&#10;Description generated with very high confidence">
            <a:extLst>
              <a:ext uri="{FF2B5EF4-FFF2-40B4-BE49-F238E27FC236}">
                <a16:creationId xmlns:a16="http://schemas.microsoft.com/office/drawing/2014/main" id="{4B33D30D-6A47-4A46-83EA-75F22F0992EF}"/>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152" y="0"/>
            <a:ext cx="12192000" cy="6858000"/>
          </a:xfrm>
          <a:prstGeom prst="rect">
            <a:avLst/>
          </a:prstGeom>
        </p:spPr>
      </p:pic>
      <p:sp>
        <p:nvSpPr>
          <p:cNvPr id="3" name="Title 2">
            <a:extLst>
              <a:ext uri="{FF2B5EF4-FFF2-40B4-BE49-F238E27FC236}">
                <a16:creationId xmlns:a16="http://schemas.microsoft.com/office/drawing/2014/main" id="{1EC29CF4-6E70-4F75-952C-056650FBB4EE}"/>
              </a:ext>
            </a:extLst>
          </p:cNvPr>
          <p:cNvSpPr>
            <a:spLocks noGrp="1"/>
          </p:cNvSpPr>
          <p:nvPr>
            <p:ph type="ctrTitle"/>
          </p:nvPr>
        </p:nvSpPr>
        <p:spPr>
          <a:xfrm>
            <a:off x="1179074" y="747713"/>
            <a:ext cx="9833548" cy="1325563"/>
          </a:xfrm>
        </p:spPr>
        <p:txBody>
          <a:bodyPr vert="horz" lIns="91440" tIns="45720" rIns="91440" bIns="45720" rtlCol="0" anchor="ctr">
            <a:normAutofit/>
          </a:bodyPr>
          <a:lstStyle/>
          <a:p>
            <a:pPr algn="ctr"/>
            <a:r>
              <a:rPr lang="en-US" sz="4000" kern="1200" dirty="0">
                <a:solidFill>
                  <a:srgbClr val="FFFFFF"/>
                </a:solidFill>
                <a:latin typeface="+mj-lt"/>
                <a:ea typeface="+mj-ea"/>
                <a:cs typeface="+mj-cs"/>
              </a:rPr>
              <a:t>Topics to discuss</a:t>
            </a:r>
          </a:p>
        </p:txBody>
      </p:sp>
      <p:graphicFrame>
        <p:nvGraphicFramePr>
          <p:cNvPr id="4" name="Diagram 3">
            <a:extLst>
              <a:ext uri="{FF2B5EF4-FFF2-40B4-BE49-F238E27FC236}">
                <a16:creationId xmlns:a16="http://schemas.microsoft.com/office/drawing/2014/main" id="{B73D2185-524E-40FA-B499-C9679C82CFFF}"/>
              </a:ext>
            </a:extLst>
          </p:cNvPr>
          <p:cNvGraphicFramePr/>
          <p:nvPr>
            <p:extLst>
              <p:ext uri="{D42A27DB-BD31-4B8C-83A1-F6EECF244321}">
                <p14:modId xmlns:p14="http://schemas.microsoft.com/office/powerpoint/2010/main" val="3565017787"/>
              </p:ext>
            </p:extLst>
          </p:nvPr>
        </p:nvGraphicFramePr>
        <p:xfrm>
          <a:off x="1036320" y="2899956"/>
          <a:ext cx="10119360" cy="313136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52276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graphicEl>
                                              <a:dgm id="{78CEFFD2-0E63-4115-B490-3585F9D67FF9}"/>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graphicEl>
                                              <a:dgm id="{1E1DF20D-324E-4E49-B63D-336810537A2E}"/>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graphicEl>
                                              <a:dgm id="{DA0B9AA6-1E7C-4448-BC64-F9F6AF2F8C02}"/>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graphicEl>
                                              <a:dgm id="{E7F9F5F7-C096-425C-9FD3-5824D40FEC86}"/>
                                            </p:graphic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graphicEl>
                                              <a:dgm id="{D6CCFB05-C70D-4331-8BBF-0E2832073E2E}"/>
                                            </p:graphic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graphicEl>
                                              <a:dgm id="{D7D477AB-4C11-480C-83F1-316012146D7B}"/>
                                            </p:graphic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graphicEl>
                                              <a:dgm id="{B05F5733-C69B-4E33-B68F-520380381E00}"/>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Graphic spid="4" grpId="0">
        <p:bldSub>
          <a:bldDgm bld="one"/>
        </p:bldSub>
      </p:bldGraphic>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10">
            <a:extLst>
              <a:ext uri="{FF2B5EF4-FFF2-40B4-BE49-F238E27FC236}">
                <a16:creationId xmlns:a16="http://schemas.microsoft.com/office/drawing/2014/main" id="{86197D16-FE75-4A0E-A0C9-28C0F04A43DF}"/>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57022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close up of a logo&#10;&#10;Description generated with high confidence">
            <a:extLst>
              <a:ext uri="{FF2B5EF4-FFF2-40B4-BE49-F238E27FC236}">
                <a16:creationId xmlns:a16="http://schemas.microsoft.com/office/drawing/2014/main" id="{6E5D8377-56FC-49A8-9F88-CCD5FA1E483A}"/>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rcRect b="10582"/>
          <a:stretch>
            <a:fillRect/>
          </a:stretch>
        </p:blipFill>
        <p:spPr>
          <a:xfrm>
            <a:off x="-1" y="725738"/>
            <a:ext cx="12192000" cy="6132262"/>
          </a:xfrm>
          <a:custGeom>
            <a:avLst/>
            <a:gdLst>
              <a:gd name="connsiteX0" fmla="*/ 0 w 12192000"/>
              <a:gd name="connsiteY0" fmla="*/ 0 h 6132262"/>
              <a:gd name="connsiteX1" fmla="*/ 12192000 w 12192000"/>
              <a:gd name="connsiteY1" fmla="*/ 0 h 6132262"/>
              <a:gd name="connsiteX2" fmla="*/ 12192000 w 12192000"/>
              <a:gd name="connsiteY2" fmla="*/ 6132262 h 6132262"/>
              <a:gd name="connsiteX3" fmla="*/ 0 w 12192000"/>
              <a:gd name="connsiteY3" fmla="*/ 6132262 h 6132262"/>
            </a:gdLst>
            <a:ahLst/>
            <a:cxnLst>
              <a:cxn ang="0">
                <a:pos x="connsiteX0" y="connsiteY0"/>
              </a:cxn>
              <a:cxn ang="0">
                <a:pos x="connsiteX1" y="connsiteY1"/>
              </a:cxn>
              <a:cxn ang="0">
                <a:pos x="connsiteX2" y="connsiteY2"/>
              </a:cxn>
              <a:cxn ang="0">
                <a:pos x="connsiteX3" y="connsiteY3"/>
              </a:cxn>
            </a:cxnLst>
            <a:rect l="l" t="t" r="r" b="b"/>
            <a:pathLst>
              <a:path w="12192000" h="6132262">
                <a:moveTo>
                  <a:pt x="0" y="0"/>
                </a:moveTo>
                <a:lnTo>
                  <a:pt x="12192000" y="0"/>
                </a:lnTo>
                <a:lnTo>
                  <a:pt x="12192000" y="6132262"/>
                </a:lnTo>
                <a:lnTo>
                  <a:pt x="0" y="6132262"/>
                </a:lnTo>
                <a:close/>
              </a:path>
            </a:pathLst>
          </a:custGeom>
        </p:spPr>
      </p:pic>
      <p:sp>
        <p:nvSpPr>
          <p:cNvPr id="5" name="Title 4">
            <a:extLst>
              <a:ext uri="{FF2B5EF4-FFF2-40B4-BE49-F238E27FC236}">
                <a16:creationId xmlns:a16="http://schemas.microsoft.com/office/drawing/2014/main" id="{19FC063E-A703-4C9D-9FAE-0FDF7051C396}"/>
              </a:ext>
            </a:extLst>
          </p:cNvPr>
          <p:cNvSpPr>
            <a:spLocks noGrp="1"/>
          </p:cNvSpPr>
          <p:nvPr>
            <p:ph type="ctrTitle"/>
          </p:nvPr>
        </p:nvSpPr>
        <p:spPr>
          <a:xfrm>
            <a:off x="804484" y="1191796"/>
            <a:ext cx="10021446" cy="2976344"/>
          </a:xfrm>
        </p:spPr>
        <p:txBody>
          <a:bodyPr vert="horz" lIns="91440" tIns="45720" rIns="91440" bIns="45720" rtlCol="0" anchor="ctr">
            <a:normAutofit/>
          </a:bodyPr>
          <a:lstStyle/>
          <a:p>
            <a:r>
              <a:rPr lang="en-US" sz="6600" kern="1200" dirty="0">
                <a:solidFill>
                  <a:srgbClr val="FFFFFF"/>
                </a:solidFill>
                <a:latin typeface="+mj-lt"/>
                <a:ea typeface="+mj-ea"/>
                <a:cs typeface="+mj-cs"/>
              </a:rPr>
              <a:t>Definition of Terms</a:t>
            </a:r>
          </a:p>
        </p:txBody>
      </p:sp>
    </p:spTree>
    <p:extLst>
      <p:ext uri="{BB962C8B-B14F-4D97-AF65-F5344CB8AC3E}">
        <p14:creationId xmlns:p14="http://schemas.microsoft.com/office/powerpoint/2010/main" val="23203421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1B2258F-86CA-4D4D-8270-BC05FCDEBFB3}"/>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Placeholder 4" descr="A person standing in front of a building&#10;&#10;Description generated with high confidence">
            <a:extLst>
              <a:ext uri="{FF2B5EF4-FFF2-40B4-BE49-F238E27FC236}">
                <a16:creationId xmlns:a16="http://schemas.microsoft.com/office/drawing/2014/main" id="{2F1DFF7B-9586-42F0-8FB6-FD9F35288523}"/>
              </a:ext>
            </a:extLst>
          </p:cNvPr>
          <p:cNvPicPr>
            <a:picLocks noGrp="1" noChangeAspect="1"/>
          </p:cNvPicPr>
          <p:nvPr>
            <p:ph type="pic" sz="quarter" idx="10"/>
          </p:nvPr>
        </p:nvPicPr>
        <p:blipFill rotWithShape="1">
          <a:blip r:embed="rId2">
            <a:alphaModFix amt="50000"/>
            <a:extLst>
              <a:ext uri="{28A0092B-C50C-407E-A947-70E740481C1C}">
                <a14:useLocalDpi xmlns:a14="http://schemas.microsoft.com/office/drawing/2010/main" val="0"/>
              </a:ext>
            </a:extLst>
          </a:blip>
          <a:srcRect t="13316" b="11684"/>
          <a:stretch/>
        </p:blipFill>
        <p:spPr>
          <a:xfrm>
            <a:off x="20" y="1"/>
            <a:ext cx="12191980" cy="6857999"/>
          </a:xfrm>
          <a:prstGeom prst="rect">
            <a:avLst/>
          </a:prstGeom>
        </p:spPr>
      </p:pic>
      <p:graphicFrame>
        <p:nvGraphicFramePr>
          <p:cNvPr id="6" name="Diagram 5">
            <a:extLst>
              <a:ext uri="{FF2B5EF4-FFF2-40B4-BE49-F238E27FC236}">
                <a16:creationId xmlns:a16="http://schemas.microsoft.com/office/drawing/2014/main" id="{A270AEFA-EF4F-4BAE-8134-1B22E552D593}"/>
              </a:ext>
            </a:extLst>
          </p:cNvPr>
          <p:cNvGraphicFramePr/>
          <p:nvPr>
            <p:extLst>
              <p:ext uri="{D42A27DB-BD31-4B8C-83A1-F6EECF244321}">
                <p14:modId xmlns:p14="http://schemas.microsoft.com/office/powerpoint/2010/main" val="1729733229"/>
              </p:ext>
            </p:extLst>
          </p:nvPr>
        </p:nvGraphicFramePr>
        <p:xfrm>
          <a:off x="439479" y="180950"/>
          <a:ext cx="11490251" cy="630491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60592386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graphicEl>
                                              <a:dgm id="{416133F9-F0B3-4631-AB93-2A7F0C1E7698}"/>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graphicEl>
                                              <a:dgm id="{FB10A708-DC38-4D64-91CE-DB0CFF1F5E1F}"/>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graphicEl>
                                              <a:dgm id="{7FA22041-BAC9-4E20-B764-50B016436905}"/>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graphicEl>
                                              <a:dgm id="{2326C3BF-1F5C-40DD-81AF-3B99DB93F358}"/>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Sub>
          <a:bldDgm bld="one"/>
        </p:bldSub>
      </p:bldGraphic>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Placeholder 4" descr="Word Cloud">
            <a:extLst>
              <a:ext uri="{FF2B5EF4-FFF2-40B4-BE49-F238E27FC236}">
                <a16:creationId xmlns:a16="http://schemas.microsoft.com/office/drawing/2014/main" id="{2AAED400-4162-48A2-91B0-B8EA3F2821AE}"/>
              </a:ext>
            </a:extLst>
          </p:cNvPr>
          <p:cNvPicPr>
            <a:picLocks noGrp="1" noChangeAspect="1"/>
          </p:cNvPicPr>
          <p:nvPr>
            <p:ph type="pic" sz="quarter" idx="13"/>
          </p:nvPr>
        </p:nvPicPr>
        <p:blipFill rotWithShape="1">
          <a:blip r:embed="rId2">
            <a:extLst>
              <a:ext uri="{28A0092B-C50C-407E-A947-70E740481C1C}">
                <a14:useLocalDpi xmlns:a14="http://schemas.microsoft.com/office/drawing/2010/main" val="0"/>
              </a:ext>
            </a:extLst>
          </a:blip>
          <a:srcRect l="18381" r="19819"/>
          <a:stretch/>
        </p:blipFill>
        <p:spPr>
          <a:xfrm>
            <a:off x="20" y="10"/>
            <a:ext cx="7534636" cy="6857990"/>
          </a:xfrm>
          <a:prstGeom prst="rect">
            <a:avLst/>
          </a:prstGeom>
        </p:spPr>
      </p:pic>
      <p:sp>
        <p:nvSpPr>
          <p:cNvPr id="6" name="Title 5">
            <a:extLst>
              <a:ext uri="{FF2B5EF4-FFF2-40B4-BE49-F238E27FC236}">
                <a16:creationId xmlns:a16="http://schemas.microsoft.com/office/drawing/2014/main" id="{B25E4D55-293E-4DF7-9592-F56C9B54011C}"/>
              </a:ext>
            </a:extLst>
          </p:cNvPr>
          <p:cNvSpPr>
            <a:spLocks noGrp="1"/>
          </p:cNvSpPr>
          <p:nvPr>
            <p:ph type="ctrTitle"/>
          </p:nvPr>
        </p:nvSpPr>
        <p:spPr>
          <a:xfrm>
            <a:off x="8174735" y="640081"/>
            <a:ext cx="3377183" cy="3708895"/>
          </a:xfrm>
          <a:noFill/>
        </p:spPr>
        <p:txBody>
          <a:bodyPr vert="horz" lIns="91440" tIns="45720" rIns="91440" bIns="45720" rtlCol="0" anchor="b">
            <a:normAutofit/>
          </a:bodyPr>
          <a:lstStyle/>
          <a:p>
            <a:r>
              <a:rPr lang="en-US" sz="4400" dirty="0">
                <a:solidFill>
                  <a:schemeClr val="tx1"/>
                </a:solidFill>
              </a:rPr>
              <a:t>Data Science</a:t>
            </a:r>
          </a:p>
        </p:txBody>
      </p:sp>
    </p:spTree>
    <p:extLst>
      <p:ext uri="{BB962C8B-B14F-4D97-AF65-F5344CB8AC3E}">
        <p14:creationId xmlns:p14="http://schemas.microsoft.com/office/powerpoint/2010/main" val="7022259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E20EB187-900F-4AF5-813B-101456D9FD3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Placeholder 10" descr="A close up of a tennis court&#10;&#10;Description generated with very high confidence">
            <a:extLst>
              <a:ext uri="{FF2B5EF4-FFF2-40B4-BE49-F238E27FC236}">
                <a16:creationId xmlns:a16="http://schemas.microsoft.com/office/drawing/2014/main" id="{FBD4A404-CDC7-43CE-AED7-9BC6717E80D7}"/>
              </a:ext>
            </a:extLst>
          </p:cNvPr>
          <p:cNvPicPr>
            <a:picLocks noGrp="1" noChangeAspect="1"/>
          </p:cNvPicPr>
          <p:nvPr>
            <p:ph type="pic" sz="quarter" idx="10"/>
          </p:nvPr>
        </p:nvPicPr>
        <p:blipFill rotWithShape="1">
          <a:blip r:embed="rId2">
            <a:alphaModFix amt="50000"/>
            <a:extLst>
              <a:ext uri="{28A0092B-C50C-407E-A947-70E740481C1C}">
                <a14:useLocalDpi xmlns:a14="http://schemas.microsoft.com/office/drawing/2010/main" val="0"/>
              </a:ext>
            </a:extLst>
          </a:blip>
          <a:srcRect b="15730"/>
          <a:stretch/>
        </p:blipFill>
        <p:spPr>
          <a:xfrm>
            <a:off x="20" y="1"/>
            <a:ext cx="12191980" cy="6857999"/>
          </a:xfrm>
          <a:prstGeom prst="rect">
            <a:avLst/>
          </a:prstGeom>
        </p:spPr>
      </p:pic>
      <p:cxnSp>
        <p:nvCxnSpPr>
          <p:cNvPr id="18" name="Straight Connector 17">
            <a:extLst>
              <a:ext uri="{FF2B5EF4-FFF2-40B4-BE49-F238E27FC236}">
                <a16:creationId xmlns:a16="http://schemas.microsoft.com/office/drawing/2014/main" id="{624D17C8-E9C2-48A4-AA36-D7048A6CCC4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5891" y="2286000"/>
            <a:ext cx="0" cy="228600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
        <p:nvSpPr>
          <p:cNvPr id="8" name="Title 7">
            <a:extLst>
              <a:ext uri="{FF2B5EF4-FFF2-40B4-BE49-F238E27FC236}">
                <a16:creationId xmlns:a16="http://schemas.microsoft.com/office/drawing/2014/main" id="{DF8B2778-0CFB-42CA-B9BF-28E64E149EB6}"/>
              </a:ext>
            </a:extLst>
          </p:cNvPr>
          <p:cNvSpPr>
            <a:spLocks noGrp="1"/>
          </p:cNvSpPr>
          <p:nvPr>
            <p:ph type="ctrTitle"/>
          </p:nvPr>
        </p:nvSpPr>
        <p:spPr>
          <a:xfrm>
            <a:off x="4387349" y="1200152"/>
            <a:ext cx="6897171" cy="4457696"/>
          </a:xfrm>
        </p:spPr>
        <p:txBody>
          <a:bodyPr vert="horz" lIns="91440" tIns="45720" rIns="91440" bIns="45720" rtlCol="0" anchor="ctr">
            <a:normAutofit/>
          </a:bodyPr>
          <a:lstStyle/>
          <a:p>
            <a:r>
              <a:rPr lang="en-US" kern="1200" dirty="0">
                <a:solidFill>
                  <a:srgbClr val="FFFFFF"/>
                </a:solidFill>
                <a:latin typeface="+mj-lt"/>
                <a:ea typeface="+mj-ea"/>
                <a:cs typeface="+mj-cs"/>
              </a:rPr>
              <a:t>How do you define data?</a:t>
            </a:r>
          </a:p>
        </p:txBody>
      </p:sp>
    </p:spTree>
    <p:extLst>
      <p:ext uri="{BB962C8B-B14F-4D97-AF65-F5344CB8AC3E}">
        <p14:creationId xmlns:p14="http://schemas.microsoft.com/office/powerpoint/2010/main" val="818982125"/>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1_Office Theme">
  <a:themeElements>
    <a:clrScheme name="Custom 6">
      <a:dk1>
        <a:srgbClr val="FFFFFF"/>
      </a:dk1>
      <a:lt1>
        <a:srgbClr val="3C3C3C"/>
      </a:lt1>
      <a:dk2>
        <a:srgbClr val="F2F2F2"/>
      </a:dk2>
      <a:lt2>
        <a:srgbClr val="7F7F7F"/>
      </a:lt2>
      <a:accent1>
        <a:srgbClr val="5B9BD5"/>
      </a:accent1>
      <a:accent2>
        <a:srgbClr val="ED7D31"/>
      </a:accent2>
      <a:accent3>
        <a:srgbClr val="A5A5A5"/>
      </a:accent3>
      <a:accent4>
        <a:srgbClr val="FFC000"/>
      </a:accent4>
      <a:accent5>
        <a:srgbClr val="4472C4"/>
      </a:accent5>
      <a:accent6>
        <a:srgbClr val="70AD47"/>
      </a:accent6>
      <a:hlink>
        <a:srgbClr val="E3D0F1"/>
      </a:hlink>
      <a:folHlink>
        <a:srgbClr val="7030A0"/>
      </a:folHlink>
    </a:clrScheme>
    <a:fontScheme name="resume">
      <a:majorFont>
        <a:latin typeface="Brassie"/>
        <a:ea typeface=""/>
        <a:cs typeface=""/>
      </a:majorFont>
      <a:minorFont>
        <a:latin typeface="Open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2" id="{610B8C3C-FFCF-4A33-BEAD-BD6794FC3A0F}" vid="{5C1F99BB-EDB8-49E2-B78D-0928463A8BCC}"/>
    </a:ext>
  </a:extLst>
</a:theme>
</file>

<file path=docProps/app.xml><?xml version="1.0" encoding="utf-8"?>
<Properties xmlns="http://schemas.openxmlformats.org/officeDocument/2006/extended-properties" xmlns:vt="http://schemas.openxmlformats.org/officeDocument/2006/docPropsVTypes">
  <Template>RESUME-dark-template</Template>
  <TotalTime>1310</TotalTime>
  <Words>272</Words>
  <Application>Microsoft Office PowerPoint</Application>
  <PresentationFormat>Widescreen</PresentationFormat>
  <Paragraphs>49</Paragraphs>
  <Slides>19</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19</vt:i4>
      </vt:variant>
    </vt:vector>
  </HeadingPairs>
  <TitlesOfParts>
    <vt:vector size="26" baseType="lpstr">
      <vt:lpstr>Agency FB</vt:lpstr>
      <vt:lpstr>Arial</vt:lpstr>
      <vt:lpstr>Brassie</vt:lpstr>
      <vt:lpstr>Open Sans</vt:lpstr>
      <vt:lpstr>Open Sans Light</vt:lpstr>
      <vt:lpstr>Open Sans Semibold</vt:lpstr>
      <vt:lpstr>1_Office Theme</vt:lpstr>
      <vt:lpstr>The Sexiest Job of the 21st Century</vt:lpstr>
      <vt:lpstr>The Sexiest Job of the 21st Century</vt:lpstr>
      <vt:lpstr>Harvard Business Review</vt:lpstr>
      <vt:lpstr>Data Scientists</vt:lpstr>
      <vt:lpstr>Topics to discuss</vt:lpstr>
      <vt:lpstr>Definition of Terms</vt:lpstr>
      <vt:lpstr>PowerPoint Presentation</vt:lpstr>
      <vt:lpstr>Data Science</vt:lpstr>
      <vt:lpstr>How do you define data?</vt:lpstr>
      <vt:lpstr>“Data is the new OIL.” -Clive Humby, UK Mathemetician and architect of Tesco’s Clubcard,  2006 </vt:lpstr>
      <vt:lpstr>How do you define Science?</vt:lpstr>
      <vt:lpstr>the systematic study of the nature and behavior of the material and physical universe, based on observation, experiment, and measurement, and the formulation of laws to describe these facts in general terms (Collins Dictionary) https://www.collinsdictionary.com/dictionary/english/science</vt:lpstr>
      <vt:lpstr>Science in Data Science</vt:lpstr>
      <vt:lpstr>How do you define Artificial Intelligence?</vt:lpstr>
      <vt:lpstr>Andrew Ng</vt:lpstr>
      <vt:lpstr>How do you define Machine Learning?</vt:lpstr>
      <vt:lpstr>Who is a Data Scientist?</vt:lpstr>
      <vt:lpstr>Kevin Rotairo</vt:lpstr>
      <vt:lpstr>Jack of all  trades..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Kevin Rotairo</dc:creator>
  <cp:lastModifiedBy>Kevin Rotairo</cp:lastModifiedBy>
  <cp:revision>20</cp:revision>
  <dcterms:created xsi:type="dcterms:W3CDTF">2017-11-07T14:52:38Z</dcterms:created>
  <dcterms:modified xsi:type="dcterms:W3CDTF">2017-11-13T10:55:36Z</dcterms:modified>
</cp:coreProperties>
</file>